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9" r:id="rId14"/>
    <p:sldId id="270" r:id="rId15"/>
    <p:sldId id="268"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 id="290" r:id="rId36"/>
    <p:sldId id="291" r:id="rId37"/>
    <p:sldId id="292" r:id="rId38"/>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B050"/>
    <a:srgbClr val="0070C0"/>
    <a:srgbClr val="FFFF00"/>
    <a:srgbClr val="A1C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474" autoAdjust="0"/>
  </p:normalViewPr>
  <p:slideViewPr>
    <p:cSldViewPr>
      <p:cViewPr varScale="1">
        <p:scale>
          <a:sx n="88" d="100"/>
          <a:sy n="88" d="100"/>
        </p:scale>
        <p:origin x="876" y="84"/>
      </p:cViewPr>
      <p:guideLst>
        <p:guide orient="horz" pos="1620"/>
        <p:guide pos="2880"/>
      </p:guideLst>
    </p:cSldViewPr>
  </p:slideViewPr>
  <p:outlineViewPr>
    <p:cViewPr>
      <p:scale>
        <a:sx n="33" d="100"/>
        <a:sy n="33" d="100"/>
      </p:scale>
      <p:origin x="0" y="-55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uamane SOUADI" userId="a32a4b80-09fa-45bc-a03d-8402e9a13de3" providerId="ADAL" clId="{5117A6DF-DDCC-4E9F-A902-C42758639441}"/>
    <pc:docChg chg="undo redo custSel addSld modSld">
      <pc:chgData name="Nouamane SOUADI" userId="a32a4b80-09fa-45bc-a03d-8402e9a13de3" providerId="ADAL" clId="{5117A6DF-DDCC-4E9F-A902-C42758639441}" dt="2025-12-31T10:13:00.986" v="2587" actId="20577"/>
      <pc:docMkLst>
        <pc:docMk/>
      </pc:docMkLst>
      <pc:sldChg chg="modSp mod">
        <pc:chgData name="Nouamane SOUADI" userId="a32a4b80-09fa-45bc-a03d-8402e9a13de3" providerId="ADAL" clId="{5117A6DF-DDCC-4E9F-A902-C42758639441}" dt="2025-12-31T10:13:00.986" v="2587" actId="20577"/>
        <pc:sldMkLst>
          <pc:docMk/>
          <pc:sldMk cId="479080739" sldId="256"/>
        </pc:sldMkLst>
        <pc:spChg chg="mod">
          <ac:chgData name="Nouamane SOUADI" userId="a32a4b80-09fa-45bc-a03d-8402e9a13de3" providerId="ADAL" clId="{5117A6DF-DDCC-4E9F-A902-C42758639441}" dt="2025-12-31T10:13:00.986" v="2587" actId="20577"/>
          <ac:spMkLst>
            <pc:docMk/>
            <pc:sldMk cId="479080739" sldId="256"/>
            <ac:spMk id="10" creationId="{00000000-0000-0000-0000-000000000000}"/>
          </ac:spMkLst>
        </pc:spChg>
      </pc:sldChg>
      <pc:sldChg chg="modSp mod">
        <pc:chgData name="Nouamane SOUADI" userId="a32a4b80-09fa-45bc-a03d-8402e9a13de3" providerId="ADAL" clId="{5117A6DF-DDCC-4E9F-A902-C42758639441}" dt="2025-12-13T18:11:24.319" v="237" actId="20577"/>
        <pc:sldMkLst>
          <pc:docMk/>
          <pc:sldMk cId="3093213104" sldId="278"/>
        </pc:sldMkLst>
        <pc:spChg chg="mod">
          <ac:chgData name="Nouamane SOUADI" userId="a32a4b80-09fa-45bc-a03d-8402e9a13de3" providerId="ADAL" clId="{5117A6DF-DDCC-4E9F-A902-C42758639441}" dt="2025-12-13T18:11:24.319" v="237" actId="20577"/>
          <ac:spMkLst>
            <pc:docMk/>
            <pc:sldMk cId="3093213104" sldId="278"/>
            <ac:spMk id="7" creationId="{00000000-0000-0000-0000-000000000000}"/>
          </ac:spMkLst>
        </pc:spChg>
      </pc:sldChg>
      <pc:sldChg chg="addSp modSp new mod">
        <pc:chgData name="Nouamane SOUADI" userId="a32a4b80-09fa-45bc-a03d-8402e9a13de3" providerId="ADAL" clId="{5117A6DF-DDCC-4E9F-A902-C42758639441}" dt="2025-12-17T21:58:45.036" v="1493" actId="1037"/>
        <pc:sldMkLst>
          <pc:docMk/>
          <pc:sldMk cId="1254924588" sldId="279"/>
        </pc:sldMkLst>
        <pc:spChg chg="mod">
          <ac:chgData name="Nouamane SOUADI" userId="a32a4b80-09fa-45bc-a03d-8402e9a13de3" providerId="ADAL" clId="{5117A6DF-DDCC-4E9F-A902-C42758639441}" dt="2025-12-17T21:58:42.217" v="1491" actId="113"/>
          <ac:spMkLst>
            <pc:docMk/>
            <pc:sldMk cId="1254924588" sldId="279"/>
            <ac:spMk id="2" creationId="{1221427A-ABC9-BE18-6431-25B0B3897B5C}"/>
          </ac:spMkLst>
        </pc:spChg>
        <pc:spChg chg="mod">
          <ac:chgData name="Nouamane SOUADI" userId="a32a4b80-09fa-45bc-a03d-8402e9a13de3" providerId="ADAL" clId="{5117A6DF-DDCC-4E9F-A902-C42758639441}" dt="2025-12-17T21:58:42.217" v="1491" actId="113"/>
          <ac:spMkLst>
            <pc:docMk/>
            <pc:sldMk cId="1254924588" sldId="279"/>
            <ac:spMk id="3" creationId="{598CDCE8-5B55-1B83-15A8-FF5794D3DB17}"/>
          </ac:spMkLst>
        </pc:spChg>
        <pc:spChg chg="mod">
          <ac:chgData name="Nouamane SOUADI" userId="a32a4b80-09fa-45bc-a03d-8402e9a13de3" providerId="ADAL" clId="{5117A6DF-DDCC-4E9F-A902-C42758639441}" dt="2025-12-17T21:58:42.217" v="1491" actId="113"/>
          <ac:spMkLst>
            <pc:docMk/>
            <pc:sldMk cId="1254924588" sldId="279"/>
            <ac:spMk id="4" creationId="{62ED0D6D-09AC-1128-20F0-1771EED3327A}"/>
          </ac:spMkLst>
        </pc:spChg>
        <pc:spChg chg="add mod">
          <ac:chgData name="Nouamane SOUADI" userId="a32a4b80-09fa-45bc-a03d-8402e9a13de3" providerId="ADAL" clId="{5117A6DF-DDCC-4E9F-A902-C42758639441}" dt="2025-12-09T22:51:23.924" v="80" actId="313"/>
          <ac:spMkLst>
            <pc:docMk/>
            <pc:sldMk cId="1254924588" sldId="279"/>
            <ac:spMk id="5" creationId="{2F1B99E5-7B21-A180-6B7B-9FC9717B9EFF}"/>
          </ac:spMkLst>
        </pc:spChg>
        <pc:picChg chg="add mod">
          <ac:chgData name="Nouamane SOUADI" userId="a32a4b80-09fa-45bc-a03d-8402e9a13de3" providerId="ADAL" clId="{5117A6DF-DDCC-4E9F-A902-C42758639441}" dt="2025-12-17T21:58:45.036" v="1493" actId="1037"/>
          <ac:picMkLst>
            <pc:docMk/>
            <pc:sldMk cId="1254924588" sldId="279"/>
            <ac:picMk id="7" creationId="{959DB4AA-0D55-DA83-1914-D4653A0FA8D1}"/>
          </ac:picMkLst>
        </pc:picChg>
        <pc:picChg chg="add mod">
          <ac:chgData name="Nouamane SOUADI" userId="a32a4b80-09fa-45bc-a03d-8402e9a13de3" providerId="ADAL" clId="{5117A6DF-DDCC-4E9F-A902-C42758639441}" dt="2025-12-09T22:52:05.833" v="90" actId="1076"/>
          <ac:picMkLst>
            <pc:docMk/>
            <pc:sldMk cId="1254924588" sldId="279"/>
            <ac:picMk id="9" creationId="{F872BED4-DA4C-9937-FA78-B6695294544C}"/>
          </ac:picMkLst>
        </pc:picChg>
      </pc:sldChg>
      <pc:sldChg chg="addSp delSp modSp new mod">
        <pc:chgData name="Nouamane SOUADI" userId="a32a4b80-09fa-45bc-a03d-8402e9a13de3" providerId="ADAL" clId="{5117A6DF-DDCC-4E9F-A902-C42758639441}" dt="2025-12-17T21:55:02.901" v="1475" actId="20577"/>
        <pc:sldMkLst>
          <pc:docMk/>
          <pc:sldMk cId="2712356183" sldId="280"/>
        </pc:sldMkLst>
        <pc:spChg chg="add mod">
          <ac:chgData name="Nouamane SOUADI" userId="a32a4b80-09fa-45bc-a03d-8402e9a13de3" providerId="ADAL" clId="{5117A6DF-DDCC-4E9F-A902-C42758639441}" dt="2025-12-09T22:52:31.138" v="92"/>
          <ac:spMkLst>
            <pc:docMk/>
            <pc:sldMk cId="2712356183" sldId="280"/>
            <ac:spMk id="5" creationId="{A3F5F64C-A375-EE2D-A1CF-BD0F9C16893E}"/>
          </ac:spMkLst>
        </pc:spChg>
        <pc:spChg chg="add del mod">
          <ac:chgData name="Nouamane SOUADI" userId="a32a4b80-09fa-45bc-a03d-8402e9a13de3" providerId="ADAL" clId="{5117A6DF-DDCC-4E9F-A902-C42758639441}" dt="2025-12-13T18:14:57.424" v="273" actId="478"/>
          <ac:spMkLst>
            <pc:docMk/>
            <pc:sldMk cId="2712356183" sldId="280"/>
            <ac:spMk id="6" creationId="{F819BB2A-8F1D-A67E-B756-1935BD9F77B5}"/>
          </ac:spMkLst>
        </pc:spChg>
        <pc:spChg chg="add del mod">
          <ac:chgData name="Nouamane SOUADI" userId="a32a4b80-09fa-45bc-a03d-8402e9a13de3" providerId="ADAL" clId="{5117A6DF-DDCC-4E9F-A902-C42758639441}" dt="2025-12-17T21:37:16.063" v="1177" actId="1035"/>
          <ac:spMkLst>
            <pc:docMk/>
            <pc:sldMk cId="2712356183" sldId="280"/>
            <ac:spMk id="10" creationId="{2BEBE430-D758-31D7-C961-0FE642054EA2}"/>
          </ac:spMkLst>
        </pc:spChg>
        <pc:spChg chg="add del mod">
          <ac:chgData name="Nouamane SOUADI" userId="a32a4b80-09fa-45bc-a03d-8402e9a13de3" providerId="ADAL" clId="{5117A6DF-DDCC-4E9F-A902-C42758639441}" dt="2025-12-13T18:21:31.415" v="413" actId="478"/>
          <ac:spMkLst>
            <pc:docMk/>
            <pc:sldMk cId="2712356183" sldId="280"/>
            <ac:spMk id="14" creationId="{7CCC9CD1-2C24-A90E-5A0E-67264112E5DB}"/>
          </ac:spMkLst>
        </pc:spChg>
        <pc:graphicFrameChg chg="add mod modGraphic">
          <ac:chgData name="Nouamane SOUADI" userId="a32a4b80-09fa-45bc-a03d-8402e9a13de3" providerId="ADAL" clId="{5117A6DF-DDCC-4E9F-A902-C42758639441}" dt="2025-12-17T21:54:59.861" v="1470" actId="20577"/>
          <ac:graphicFrameMkLst>
            <pc:docMk/>
            <pc:sldMk cId="2712356183" sldId="280"/>
            <ac:graphicFrameMk id="6" creationId="{30E152DC-5272-6259-AFF0-3F3C151233AD}"/>
          </ac:graphicFrameMkLst>
        </pc:graphicFrameChg>
        <pc:graphicFrameChg chg="add mod modGraphic">
          <ac:chgData name="Nouamane SOUADI" userId="a32a4b80-09fa-45bc-a03d-8402e9a13de3" providerId="ADAL" clId="{5117A6DF-DDCC-4E9F-A902-C42758639441}" dt="2025-12-17T21:55:02.901" v="1475" actId="20577"/>
          <ac:graphicFrameMkLst>
            <pc:docMk/>
            <pc:sldMk cId="2712356183" sldId="280"/>
            <ac:graphicFrameMk id="8" creationId="{D95B9FE6-F322-5E10-56FC-2CA0824C8861}"/>
          </ac:graphicFrameMkLst>
        </pc:graphicFrameChg>
        <pc:picChg chg="add mod modCrop">
          <ac:chgData name="Nouamane SOUADI" userId="a32a4b80-09fa-45bc-a03d-8402e9a13de3" providerId="ADAL" clId="{5117A6DF-DDCC-4E9F-A902-C42758639441}" dt="2025-12-13T18:07:36.122" v="192" actId="1076"/>
          <ac:picMkLst>
            <pc:docMk/>
            <pc:sldMk cId="2712356183" sldId="280"/>
            <ac:picMk id="7" creationId="{F53E636E-0239-B862-CE2F-E3C88C0D153C}"/>
          </ac:picMkLst>
        </pc:picChg>
        <pc:picChg chg="add mod modCrop">
          <ac:chgData name="Nouamane SOUADI" userId="a32a4b80-09fa-45bc-a03d-8402e9a13de3" providerId="ADAL" clId="{5117A6DF-DDCC-4E9F-A902-C42758639441}" dt="2025-12-13T18:07:36.122" v="192" actId="1076"/>
          <ac:picMkLst>
            <pc:docMk/>
            <pc:sldMk cId="2712356183" sldId="280"/>
            <ac:picMk id="9" creationId="{2CE62548-58E0-4187-F746-52B03C4BFF83}"/>
          </ac:picMkLst>
        </pc:picChg>
        <pc:cxnChg chg="add del mod">
          <ac:chgData name="Nouamane SOUADI" userId="a32a4b80-09fa-45bc-a03d-8402e9a13de3" providerId="ADAL" clId="{5117A6DF-DDCC-4E9F-A902-C42758639441}" dt="2025-12-17T21:37:16.063" v="1177" actId="1035"/>
          <ac:cxnSpMkLst>
            <pc:docMk/>
            <pc:sldMk cId="2712356183" sldId="280"/>
            <ac:cxnSpMk id="12" creationId="{E1C2FEAA-0104-9BEE-D515-507EEE4E37D7}"/>
          </ac:cxnSpMkLst>
        </pc:cxnChg>
        <pc:cxnChg chg="add del mod">
          <ac:chgData name="Nouamane SOUADI" userId="a32a4b80-09fa-45bc-a03d-8402e9a13de3" providerId="ADAL" clId="{5117A6DF-DDCC-4E9F-A902-C42758639441}" dt="2025-12-17T21:37:16.063" v="1177" actId="1035"/>
          <ac:cxnSpMkLst>
            <pc:docMk/>
            <pc:sldMk cId="2712356183" sldId="280"/>
            <ac:cxnSpMk id="15" creationId="{DF978A9D-DAA6-62A1-4465-F93E3A2FAE0D}"/>
          </ac:cxnSpMkLst>
        </pc:cxnChg>
      </pc:sldChg>
      <pc:sldChg chg="addSp modSp new mod">
        <pc:chgData name="Nouamane SOUADI" userId="a32a4b80-09fa-45bc-a03d-8402e9a13de3" providerId="ADAL" clId="{5117A6DF-DDCC-4E9F-A902-C42758639441}" dt="2025-12-13T18:48:22.902" v="761" actId="1038"/>
        <pc:sldMkLst>
          <pc:docMk/>
          <pc:sldMk cId="42397740" sldId="281"/>
        </pc:sldMkLst>
        <pc:spChg chg="add mod">
          <ac:chgData name="Nouamane SOUADI" userId="a32a4b80-09fa-45bc-a03d-8402e9a13de3" providerId="ADAL" clId="{5117A6DF-DDCC-4E9F-A902-C42758639441}" dt="2025-12-13T17:58:49.853" v="146" actId="20577"/>
          <ac:spMkLst>
            <pc:docMk/>
            <pc:sldMk cId="42397740" sldId="281"/>
            <ac:spMk id="5" creationId="{7F8F6869-FB14-33CE-9BA5-F462AE0E0CA9}"/>
          </ac:spMkLst>
        </pc:spChg>
        <pc:spChg chg="add mod">
          <ac:chgData name="Nouamane SOUADI" userId="a32a4b80-09fa-45bc-a03d-8402e9a13de3" providerId="ADAL" clId="{5117A6DF-DDCC-4E9F-A902-C42758639441}" dt="2025-12-13T18:46:22.529" v="708" actId="1076"/>
          <ac:spMkLst>
            <pc:docMk/>
            <pc:sldMk cId="42397740" sldId="281"/>
            <ac:spMk id="8" creationId="{B4F90217-ACA0-5954-272C-0F1217496D4F}"/>
          </ac:spMkLst>
        </pc:spChg>
        <pc:spChg chg="add mod">
          <ac:chgData name="Nouamane SOUADI" userId="a32a4b80-09fa-45bc-a03d-8402e9a13de3" providerId="ADAL" clId="{5117A6DF-DDCC-4E9F-A902-C42758639441}" dt="2025-12-13T18:46:22.529" v="708" actId="1076"/>
          <ac:spMkLst>
            <pc:docMk/>
            <pc:sldMk cId="42397740" sldId="281"/>
            <ac:spMk id="9" creationId="{59764ACB-FEDA-4C0A-E196-CA0B5B20A047}"/>
          </ac:spMkLst>
        </pc:spChg>
        <pc:spChg chg="add mod">
          <ac:chgData name="Nouamane SOUADI" userId="a32a4b80-09fa-45bc-a03d-8402e9a13de3" providerId="ADAL" clId="{5117A6DF-DDCC-4E9F-A902-C42758639441}" dt="2025-12-13T18:46:22.529" v="708" actId="1076"/>
          <ac:spMkLst>
            <pc:docMk/>
            <pc:sldMk cId="42397740" sldId="281"/>
            <ac:spMk id="10" creationId="{602B92C2-13C2-ADDF-ACBC-9980150ACAAE}"/>
          </ac:spMkLst>
        </pc:spChg>
        <pc:spChg chg="add mod">
          <ac:chgData name="Nouamane SOUADI" userId="a32a4b80-09fa-45bc-a03d-8402e9a13de3" providerId="ADAL" clId="{5117A6DF-DDCC-4E9F-A902-C42758639441}" dt="2025-12-13T18:46:22.529" v="708" actId="1076"/>
          <ac:spMkLst>
            <pc:docMk/>
            <pc:sldMk cId="42397740" sldId="281"/>
            <ac:spMk id="11" creationId="{1232FDB6-6CC3-B8CA-4C9E-7DC44E3653E6}"/>
          </ac:spMkLst>
        </pc:spChg>
        <pc:spChg chg="add mod">
          <ac:chgData name="Nouamane SOUADI" userId="a32a4b80-09fa-45bc-a03d-8402e9a13de3" providerId="ADAL" clId="{5117A6DF-DDCC-4E9F-A902-C42758639441}" dt="2025-12-13T18:46:22.529" v="708" actId="1076"/>
          <ac:spMkLst>
            <pc:docMk/>
            <pc:sldMk cId="42397740" sldId="281"/>
            <ac:spMk id="12" creationId="{31B0F41F-6031-14AD-3A85-A3A3F217A7D7}"/>
          </ac:spMkLst>
        </pc:spChg>
        <pc:spChg chg="add mod">
          <ac:chgData name="Nouamane SOUADI" userId="a32a4b80-09fa-45bc-a03d-8402e9a13de3" providerId="ADAL" clId="{5117A6DF-DDCC-4E9F-A902-C42758639441}" dt="2025-12-13T18:48:22.902" v="761" actId="1038"/>
          <ac:spMkLst>
            <pc:docMk/>
            <pc:sldMk cId="42397740" sldId="281"/>
            <ac:spMk id="15" creationId="{36550BA3-060F-3A1C-999D-310B14BA19B9}"/>
          </ac:spMkLst>
        </pc:spChg>
        <pc:picChg chg="add mod modCrop">
          <ac:chgData name="Nouamane SOUADI" userId="a32a4b80-09fa-45bc-a03d-8402e9a13de3" providerId="ADAL" clId="{5117A6DF-DDCC-4E9F-A902-C42758639441}" dt="2025-12-13T18:46:22.529" v="708" actId="1076"/>
          <ac:picMkLst>
            <pc:docMk/>
            <pc:sldMk cId="42397740" sldId="281"/>
            <ac:picMk id="7" creationId="{A70A5DA2-DEF4-F307-274E-B81A1153224A}"/>
          </ac:picMkLst>
        </pc:picChg>
        <pc:picChg chg="add mod">
          <ac:chgData name="Nouamane SOUADI" userId="a32a4b80-09fa-45bc-a03d-8402e9a13de3" providerId="ADAL" clId="{5117A6DF-DDCC-4E9F-A902-C42758639441}" dt="2025-12-13T18:46:58.555" v="715" actId="1076"/>
          <ac:picMkLst>
            <pc:docMk/>
            <pc:sldMk cId="42397740" sldId="281"/>
            <ac:picMk id="14" creationId="{883EDBCA-F93D-9E1C-1BAF-41A14B527F14}"/>
          </ac:picMkLst>
        </pc:picChg>
      </pc:sldChg>
      <pc:sldChg chg="addSp modSp new mod">
        <pc:chgData name="Nouamane SOUADI" userId="a32a4b80-09fa-45bc-a03d-8402e9a13de3" providerId="ADAL" clId="{5117A6DF-DDCC-4E9F-A902-C42758639441}" dt="2025-12-13T18:00:15.651" v="168" actId="1076"/>
        <pc:sldMkLst>
          <pc:docMk/>
          <pc:sldMk cId="619485077" sldId="282"/>
        </pc:sldMkLst>
        <pc:spChg chg="add mod">
          <ac:chgData name="Nouamane SOUADI" userId="a32a4b80-09fa-45bc-a03d-8402e9a13de3" providerId="ADAL" clId="{5117A6DF-DDCC-4E9F-A902-C42758639441}" dt="2025-12-13T17:59:04.045" v="148"/>
          <ac:spMkLst>
            <pc:docMk/>
            <pc:sldMk cId="619485077" sldId="282"/>
            <ac:spMk id="5" creationId="{EB01FCD3-C4B1-37F3-90F7-079E8E3AA4CF}"/>
          </ac:spMkLst>
        </pc:spChg>
        <pc:picChg chg="add mod modCrop">
          <ac:chgData name="Nouamane SOUADI" userId="a32a4b80-09fa-45bc-a03d-8402e9a13de3" providerId="ADAL" clId="{5117A6DF-DDCC-4E9F-A902-C42758639441}" dt="2025-12-13T18:00:15.651" v="168" actId="1076"/>
          <ac:picMkLst>
            <pc:docMk/>
            <pc:sldMk cId="619485077" sldId="282"/>
            <ac:picMk id="7" creationId="{83FF17C7-8B4A-ECDB-0143-672E5F2D00A8}"/>
          </ac:picMkLst>
        </pc:picChg>
        <pc:picChg chg="add mod modCrop">
          <ac:chgData name="Nouamane SOUADI" userId="a32a4b80-09fa-45bc-a03d-8402e9a13de3" providerId="ADAL" clId="{5117A6DF-DDCC-4E9F-A902-C42758639441}" dt="2025-12-13T18:00:12.098" v="167" actId="1076"/>
          <ac:picMkLst>
            <pc:docMk/>
            <pc:sldMk cId="619485077" sldId="282"/>
            <ac:picMk id="9" creationId="{BE48C9FA-2E63-DC40-2D95-E418387BA559}"/>
          </ac:picMkLst>
        </pc:picChg>
      </pc:sldChg>
      <pc:sldChg chg="addSp delSp modSp new mod">
        <pc:chgData name="Nouamane SOUADI" userId="a32a4b80-09fa-45bc-a03d-8402e9a13de3" providerId="ADAL" clId="{5117A6DF-DDCC-4E9F-A902-C42758639441}" dt="2025-12-17T21:46:32.660" v="1321" actId="1076"/>
        <pc:sldMkLst>
          <pc:docMk/>
          <pc:sldMk cId="455236659" sldId="283"/>
        </pc:sldMkLst>
        <pc:spChg chg="add mod">
          <ac:chgData name="Nouamane SOUADI" userId="a32a4b80-09fa-45bc-a03d-8402e9a13de3" providerId="ADAL" clId="{5117A6DF-DDCC-4E9F-A902-C42758639441}" dt="2025-12-13T18:01:40.473" v="180"/>
          <ac:spMkLst>
            <pc:docMk/>
            <pc:sldMk cId="455236659" sldId="283"/>
            <ac:spMk id="9" creationId="{C337F3F6-60FD-D076-F0AC-3D14DE96C69E}"/>
          </ac:spMkLst>
        </pc:spChg>
        <pc:spChg chg="add mod">
          <ac:chgData name="Nouamane SOUADI" userId="a32a4b80-09fa-45bc-a03d-8402e9a13de3" providerId="ADAL" clId="{5117A6DF-DDCC-4E9F-A902-C42758639441}" dt="2025-12-17T21:46:32.660" v="1321" actId="1076"/>
          <ac:spMkLst>
            <pc:docMk/>
            <pc:sldMk cId="455236659" sldId="283"/>
            <ac:spMk id="10" creationId="{F1D725B9-31A4-5FB1-8F90-D2CC87CDFF00}"/>
          </ac:spMkLst>
        </pc:spChg>
        <pc:graphicFrameChg chg="add del mod modGraphic">
          <ac:chgData name="Nouamane SOUADI" userId="a32a4b80-09fa-45bc-a03d-8402e9a13de3" providerId="ADAL" clId="{5117A6DF-DDCC-4E9F-A902-C42758639441}" dt="2025-12-17T21:45:41.747" v="1319" actId="478"/>
          <ac:graphicFrameMkLst>
            <pc:docMk/>
            <pc:sldMk cId="455236659" sldId="283"/>
            <ac:graphicFrameMk id="5" creationId="{66E4BA23-032E-8577-7EC9-8E8BAC9A208E}"/>
          </ac:graphicFrameMkLst>
        </pc:graphicFrameChg>
        <pc:graphicFrameChg chg="add del mod">
          <ac:chgData name="Nouamane SOUADI" userId="a32a4b80-09fa-45bc-a03d-8402e9a13de3" providerId="ADAL" clId="{5117A6DF-DDCC-4E9F-A902-C42758639441}" dt="2025-12-17T21:46:21.756" v="1320" actId="478"/>
          <ac:graphicFrameMkLst>
            <pc:docMk/>
            <pc:sldMk cId="455236659" sldId="283"/>
            <ac:graphicFrameMk id="6" creationId="{F2B542D2-CC11-5489-4589-D0304BD061E9}"/>
          </ac:graphicFrameMkLst>
        </pc:graphicFrameChg>
        <pc:picChg chg="add del mod ord modCrop">
          <ac:chgData name="Nouamane SOUADI" userId="a32a4b80-09fa-45bc-a03d-8402e9a13de3" providerId="ADAL" clId="{5117A6DF-DDCC-4E9F-A902-C42758639441}" dt="2025-12-13T18:45:39.510" v="702" actId="478"/>
          <ac:picMkLst>
            <pc:docMk/>
            <pc:sldMk cId="455236659" sldId="283"/>
            <ac:picMk id="6" creationId="{8DB84120-60C3-A3A7-0B19-ADCC6C37EDAB}"/>
          </ac:picMkLst>
        </pc:picChg>
        <pc:picChg chg="add del mod modCrop">
          <ac:chgData name="Nouamane SOUADI" userId="a32a4b80-09fa-45bc-a03d-8402e9a13de3" providerId="ADAL" clId="{5117A6DF-DDCC-4E9F-A902-C42758639441}" dt="2025-12-13T18:45:39.510" v="702" actId="478"/>
          <ac:picMkLst>
            <pc:docMk/>
            <pc:sldMk cId="455236659" sldId="283"/>
            <ac:picMk id="8" creationId="{DDD878AF-1FEF-57D0-EBB3-5EF465D614E2}"/>
          </ac:picMkLst>
        </pc:picChg>
        <pc:picChg chg="add mod">
          <ac:chgData name="Nouamane SOUADI" userId="a32a4b80-09fa-45bc-a03d-8402e9a13de3" providerId="ADAL" clId="{5117A6DF-DDCC-4E9F-A902-C42758639441}" dt="2025-12-13T18:45:51.848" v="704" actId="1076"/>
          <ac:picMkLst>
            <pc:docMk/>
            <pc:sldMk cId="455236659" sldId="283"/>
            <ac:picMk id="12" creationId="{FE80430E-1CEB-7B0E-C62A-F13B02BCE429}"/>
          </ac:picMkLst>
        </pc:picChg>
        <pc:picChg chg="add mod">
          <ac:chgData name="Nouamane SOUADI" userId="a32a4b80-09fa-45bc-a03d-8402e9a13de3" providerId="ADAL" clId="{5117A6DF-DDCC-4E9F-A902-C42758639441}" dt="2025-12-13T18:45:56.560" v="705" actId="1076"/>
          <ac:picMkLst>
            <pc:docMk/>
            <pc:sldMk cId="455236659" sldId="283"/>
            <ac:picMk id="14" creationId="{08FF64B0-A125-9957-9B09-5D94470B8BAE}"/>
          </ac:picMkLst>
        </pc:picChg>
      </pc:sldChg>
      <pc:sldChg chg="addSp modSp new mod">
        <pc:chgData name="Nouamane SOUADI" userId="a32a4b80-09fa-45bc-a03d-8402e9a13de3" providerId="ADAL" clId="{5117A6DF-DDCC-4E9F-A902-C42758639441}" dt="2025-12-13T18:38:34.376" v="639" actId="1076"/>
        <pc:sldMkLst>
          <pc:docMk/>
          <pc:sldMk cId="818645452" sldId="284"/>
        </pc:sldMkLst>
        <pc:spChg chg="add mod">
          <ac:chgData name="Nouamane SOUADI" userId="a32a4b80-09fa-45bc-a03d-8402e9a13de3" providerId="ADAL" clId="{5117A6DF-DDCC-4E9F-A902-C42758639441}" dt="2025-12-13T18:38:24.154" v="632" actId="20577"/>
          <ac:spMkLst>
            <pc:docMk/>
            <pc:sldMk cId="818645452" sldId="284"/>
            <ac:spMk id="5" creationId="{0B0753AE-05BD-195E-2FBF-ACE33C55D20E}"/>
          </ac:spMkLst>
        </pc:spChg>
        <pc:picChg chg="add mod">
          <ac:chgData name="Nouamane SOUADI" userId="a32a4b80-09fa-45bc-a03d-8402e9a13de3" providerId="ADAL" clId="{5117A6DF-DDCC-4E9F-A902-C42758639441}" dt="2025-12-13T18:38:34.376" v="639" actId="1076"/>
          <ac:picMkLst>
            <pc:docMk/>
            <pc:sldMk cId="818645452" sldId="284"/>
            <ac:picMk id="7" creationId="{C6881F57-B99C-B132-C8D4-096B76C90721}"/>
          </ac:picMkLst>
        </pc:picChg>
        <pc:picChg chg="add mod">
          <ac:chgData name="Nouamane SOUADI" userId="a32a4b80-09fa-45bc-a03d-8402e9a13de3" providerId="ADAL" clId="{5117A6DF-DDCC-4E9F-A902-C42758639441}" dt="2025-12-13T18:38:29.216" v="638" actId="1076"/>
          <ac:picMkLst>
            <pc:docMk/>
            <pc:sldMk cId="818645452" sldId="284"/>
            <ac:picMk id="9" creationId="{BEB12F48-456C-C574-F59C-899A949D76C4}"/>
          </ac:picMkLst>
        </pc:picChg>
      </pc:sldChg>
      <pc:sldChg chg="addSp delSp modSp new mod">
        <pc:chgData name="Nouamane SOUADI" userId="a32a4b80-09fa-45bc-a03d-8402e9a13de3" providerId="ADAL" clId="{5117A6DF-DDCC-4E9F-A902-C42758639441}" dt="2025-12-17T21:56:26.040" v="1490" actId="20577"/>
        <pc:sldMkLst>
          <pc:docMk/>
          <pc:sldMk cId="3701786429" sldId="285"/>
        </pc:sldMkLst>
        <pc:spChg chg="add mod">
          <ac:chgData name="Nouamane SOUADI" userId="a32a4b80-09fa-45bc-a03d-8402e9a13de3" providerId="ADAL" clId="{5117A6DF-DDCC-4E9F-A902-C42758639441}" dt="2025-12-13T18:39:21.529" v="641"/>
          <ac:spMkLst>
            <pc:docMk/>
            <pc:sldMk cId="3701786429" sldId="285"/>
            <ac:spMk id="5" creationId="{3B37957B-438C-C3C9-A6EF-F5536298A28D}"/>
          </ac:spMkLst>
        </pc:spChg>
        <pc:spChg chg="add mod">
          <ac:chgData name="Nouamane SOUADI" userId="a32a4b80-09fa-45bc-a03d-8402e9a13de3" providerId="ADAL" clId="{5117A6DF-DDCC-4E9F-A902-C42758639441}" dt="2025-12-17T21:47:06.291" v="1322" actId="1076"/>
          <ac:spMkLst>
            <pc:docMk/>
            <pc:sldMk cId="3701786429" sldId="285"/>
            <ac:spMk id="6" creationId="{04248B44-F47D-70BB-9019-F7048A849777}"/>
          </ac:spMkLst>
        </pc:spChg>
        <pc:spChg chg="add mod">
          <ac:chgData name="Nouamane SOUADI" userId="a32a4b80-09fa-45bc-a03d-8402e9a13de3" providerId="ADAL" clId="{5117A6DF-DDCC-4E9F-A902-C42758639441}" dt="2025-12-17T21:53:00.419" v="1437" actId="113"/>
          <ac:spMkLst>
            <pc:docMk/>
            <pc:sldMk cId="3701786429" sldId="285"/>
            <ac:spMk id="9" creationId="{8CCCA1CE-D25C-AE3F-7B3C-7A824081A983}"/>
          </ac:spMkLst>
        </pc:spChg>
        <pc:spChg chg="add mod">
          <ac:chgData name="Nouamane SOUADI" userId="a32a4b80-09fa-45bc-a03d-8402e9a13de3" providerId="ADAL" clId="{5117A6DF-DDCC-4E9F-A902-C42758639441}" dt="2025-12-17T21:53:00.419" v="1437" actId="113"/>
          <ac:spMkLst>
            <pc:docMk/>
            <pc:sldMk cId="3701786429" sldId="285"/>
            <ac:spMk id="10" creationId="{DF4BA9D4-C7C2-1E79-1AD5-A9A207FE6F10}"/>
          </ac:spMkLst>
        </pc:spChg>
        <pc:spChg chg="add mod">
          <ac:chgData name="Nouamane SOUADI" userId="a32a4b80-09fa-45bc-a03d-8402e9a13de3" providerId="ADAL" clId="{5117A6DF-DDCC-4E9F-A902-C42758639441}" dt="2025-12-17T21:53:13.694" v="1439" actId="1076"/>
          <ac:spMkLst>
            <pc:docMk/>
            <pc:sldMk cId="3701786429" sldId="285"/>
            <ac:spMk id="22" creationId="{DA247433-7E26-E4D5-54DF-C3858797A2A2}"/>
          </ac:spMkLst>
        </pc:spChg>
        <pc:graphicFrameChg chg="add mod modGraphic">
          <ac:chgData name="Nouamane SOUADI" userId="a32a4b80-09fa-45bc-a03d-8402e9a13de3" providerId="ADAL" clId="{5117A6DF-DDCC-4E9F-A902-C42758639441}" dt="2025-12-17T21:56:26.040" v="1490" actId="20577"/>
          <ac:graphicFrameMkLst>
            <pc:docMk/>
            <pc:sldMk cId="3701786429" sldId="285"/>
            <ac:graphicFrameMk id="7" creationId="{3360FE7A-63E5-7D01-F88D-64B74773BC62}"/>
          </ac:graphicFrameMkLst>
        </pc:graphicFrameChg>
        <pc:graphicFrameChg chg="add mod modGraphic">
          <ac:chgData name="Nouamane SOUADI" userId="a32a4b80-09fa-45bc-a03d-8402e9a13de3" providerId="ADAL" clId="{5117A6DF-DDCC-4E9F-A902-C42758639441}" dt="2025-12-17T21:55:15.152" v="1485" actId="20577"/>
          <ac:graphicFrameMkLst>
            <pc:docMk/>
            <pc:sldMk cId="3701786429" sldId="285"/>
            <ac:graphicFrameMk id="8" creationId="{2A156AF6-BDD5-58D3-C76B-F47F7FA9A329}"/>
          </ac:graphicFrameMkLst>
        </pc:graphicFrameChg>
        <pc:picChg chg="add del mod ord modCrop">
          <ac:chgData name="Nouamane SOUADI" userId="a32a4b80-09fa-45bc-a03d-8402e9a13de3" providerId="ADAL" clId="{5117A6DF-DDCC-4E9F-A902-C42758639441}" dt="2025-12-13T18:42:49.041" v="684" actId="21"/>
          <ac:picMkLst>
            <pc:docMk/>
            <pc:sldMk cId="3701786429" sldId="285"/>
            <ac:picMk id="7" creationId="{9984757C-70B0-98F3-EC50-78F99CD84FB1}"/>
          </ac:picMkLst>
        </pc:picChg>
        <pc:picChg chg="add del mod modCrop">
          <ac:chgData name="Nouamane SOUADI" userId="a32a4b80-09fa-45bc-a03d-8402e9a13de3" providerId="ADAL" clId="{5117A6DF-DDCC-4E9F-A902-C42758639441}" dt="2025-12-13T18:42:49.041" v="684" actId="21"/>
          <ac:picMkLst>
            <pc:docMk/>
            <pc:sldMk cId="3701786429" sldId="285"/>
            <ac:picMk id="9" creationId="{CD631194-3675-5FFC-9A9E-C5C46F6E8489}"/>
          </ac:picMkLst>
        </pc:picChg>
        <pc:picChg chg="add mod">
          <ac:chgData name="Nouamane SOUADI" userId="a32a4b80-09fa-45bc-a03d-8402e9a13de3" providerId="ADAL" clId="{5117A6DF-DDCC-4E9F-A902-C42758639441}" dt="2025-12-17T21:26:50.196" v="775" actId="1076"/>
          <ac:picMkLst>
            <pc:docMk/>
            <pc:sldMk cId="3701786429" sldId="285"/>
            <ac:picMk id="11" creationId="{1DF07B0C-BDA0-4E47-9013-CFF544318F32}"/>
          </ac:picMkLst>
        </pc:picChg>
        <pc:picChg chg="add mod">
          <ac:chgData name="Nouamane SOUADI" userId="a32a4b80-09fa-45bc-a03d-8402e9a13de3" providerId="ADAL" clId="{5117A6DF-DDCC-4E9F-A902-C42758639441}" dt="2025-12-17T21:26:50.196" v="775" actId="1076"/>
          <ac:picMkLst>
            <pc:docMk/>
            <pc:sldMk cId="3701786429" sldId="285"/>
            <ac:picMk id="13" creationId="{0C03BC7B-24E8-B9C5-1F60-F4E3C5331C5B}"/>
          </ac:picMkLst>
        </pc:picChg>
        <pc:cxnChg chg="add mod">
          <ac:chgData name="Nouamane SOUADI" userId="a32a4b80-09fa-45bc-a03d-8402e9a13de3" providerId="ADAL" clId="{5117A6DF-DDCC-4E9F-A902-C42758639441}" dt="2025-12-17T21:52:53.428" v="1436" actId="14100"/>
          <ac:cxnSpMkLst>
            <pc:docMk/>
            <pc:sldMk cId="3701786429" sldId="285"/>
            <ac:cxnSpMk id="14" creationId="{AAEE3A1E-1D31-F778-FECE-00726F039C31}"/>
          </ac:cxnSpMkLst>
        </pc:cxnChg>
        <pc:cxnChg chg="add mod">
          <ac:chgData name="Nouamane SOUADI" userId="a32a4b80-09fa-45bc-a03d-8402e9a13de3" providerId="ADAL" clId="{5117A6DF-DDCC-4E9F-A902-C42758639441}" dt="2025-12-17T21:55:33.948" v="1488" actId="14100"/>
          <ac:cxnSpMkLst>
            <pc:docMk/>
            <pc:sldMk cId="3701786429" sldId="285"/>
            <ac:cxnSpMk id="15" creationId="{23852664-2B41-FB64-6676-0F8631E09816}"/>
          </ac:cxnSpMkLst>
        </pc:cxnChg>
        <pc:cxnChg chg="add mod">
          <ac:chgData name="Nouamane SOUADI" userId="a32a4b80-09fa-45bc-a03d-8402e9a13de3" providerId="ADAL" clId="{5117A6DF-DDCC-4E9F-A902-C42758639441}" dt="2025-12-17T21:55:31.815" v="1487" actId="14100"/>
          <ac:cxnSpMkLst>
            <pc:docMk/>
            <pc:sldMk cId="3701786429" sldId="285"/>
            <ac:cxnSpMk id="17" creationId="{9675B6CB-032E-26DF-F8DA-DE984690ADAE}"/>
          </ac:cxnSpMkLst>
        </pc:cxnChg>
        <pc:cxnChg chg="add mod">
          <ac:chgData name="Nouamane SOUADI" userId="a32a4b80-09fa-45bc-a03d-8402e9a13de3" providerId="ADAL" clId="{5117A6DF-DDCC-4E9F-A902-C42758639441}" dt="2025-12-17T21:55:25.829" v="1486" actId="14100"/>
          <ac:cxnSpMkLst>
            <pc:docMk/>
            <pc:sldMk cId="3701786429" sldId="285"/>
            <ac:cxnSpMk id="23" creationId="{052CAD0B-761F-FE84-A7A8-B7DFAE2595C7}"/>
          </ac:cxnSpMkLst>
        </pc:cxnChg>
      </pc:sldChg>
      <pc:sldChg chg="addSp delSp modSp new mod">
        <pc:chgData name="Nouamane SOUADI" userId="a32a4b80-09fa-45bc-a03d-8402e9a13de3" providerId="ADAL" clId="{5117A6DF-DDCC-4E9F-A902-C42758639441}" dt="2025-12-24T21:53:53.373" v="2042" actId="20577"/>
        <pc:sldMkLst>
          <pc:docMk/>
          <pc:sldMk cId="69251143" sldId="286"/>
        </pc:sldMkLst>
        <pc:spChg chg="add mod">
          <ac:chgData name="Nouamane SOUADI" userId="a32a4b80-09fa-45bc-a03d-8402e9a13de3" providerId="ADAL" clId="{5117A6DF-DDCC-4E9F-A902-C42758639441}" dt="2025-12-24T21:53:53.373" v="2042" actId="20577"/>
          <ac:spMkLst>
            <pc:docMk/>
            <pc:sldMk cId="69251143" sldId="286"/>
            <ac:spMk id="5" creationId="{60D4D3E3-98FC-4E30-F933-98FCA86F6A9D}"/>
          </ac:spMkLst>
        </pc:spChg>
        <pc:spChg chg="add del mod">
          <ac:chgData name="Nouamane SOUADI" userId="a32a4b80-09fa-45bc-a03d-8402e9a13de3" providerId="ADAL" clId="{5117A6DF-DDCC-4E9F-A902-C42758639441}" dt="2025-12-17T21:33:09.229" v="1157" actId="478"/>
          <ac:spMkLst>
            <pc:docMk/>
            <pc:sldMk cId="69251143" sldId="286"/>
            <ac:spMk id="6" creationId="{F5FD8AB0-76D8-B462-D27B-7CF70ACECA46}"/>
          </ac:spMkLst>
        </pc:spChg>
        <pc:spChg chg="add del mod">
          <ac:chgData name="Nouamane SOUADI" userId="a32a4b80-09fa-45bc-a03d-8402e9a13de3" providerId="ADAL" clId="{5117A6DF-DDCC-4E9F-A902-C42758639441}" dt="2025-12-17T21:33:09.229" v="1157" actId="478"/>
          <ac:spMkLst>
            <pc:docMk/>
            <pc:sldMk cId="69251143" sldId="286"/>
            <ac:spMk id="7" creationId="{82A2A32F-2595-026E-30FA-95EB136BDE80}"/>
          </ac:spMkLst>
        </pc:spChg>
        <pc:spChg chg="add del mod">
          <ac:chgData name="Nouamane SOUADI" userId="a32a4b80-09fa-45bc-a03d-8402e9a13de3" providerId="ADAL" clId="{5117A6DF-DDCC-4E9F-A902-C42758639441}" dt="2025-12-17T21:33:09.229" v="1157" actId="478"/>
          <ac:spMkLst>
            <pc:docMk/>
            <pc:sldMk cId="69251143" sldId="286"/>
            <ac:spMk id="8" creationId="{97931A11-415C-6577-2AC9-CDB31B4F6369}"/>
          </ac:spMkLst>
        </pc:spChg>
        <pc:spChg chg="add del mod">
          <ac:chgData name="Nouamane SOUADI" userId="a32a4b80-09fa-45bc-a03d-8402e9a13de3" providerId="ADAL" clId="{5117A6DF-DDCC-4E9F-A902-C42758639441}" dt="2025-12-17T21:33:13.389" v="1159" actId="478"/>
          <ac:spMkLst>
            <pc:docMk/>
            <pc:sldMk cId="69251143" sldId="286"/>
            <ac:spMk id="9" creationId="{DA6E1D74-EECA-808C-F40A-CA0CEF57DE41}"/>
          </ac:spMkLst>
        </pc:spChg>
        <pc:spChg chg="add del mod">
          <ac:chgData name="Nouamane SOUADI" userId="a32a4b80-09fa-45bc-a03d-8402e9a13de3" providerId="ADAL" clId="{5117A6DF-DDCC-4E9F-A902-C42758639441}" dt="2025-12-17T21:33:13.389" v="1159" actId="478"/>
          <ac:spMkLst>
            <pc:docMk/>
            <pc:sldMk cId="69251143" sldId="286"/>
            <ac:spMk id="10" creationId="{4E456D87-8CF2-B86E-CC7B-756E949CCF9C}"/>
          </ac:spMkLst>
        </pc:spChg>
        <pc:spChg chg="add del mod">
          <ac:chgData name="Nouamane SOUADI" userId="a32a4b80-09fa-45bc-a03d-8402e9a13de3" providerId="ADAL" clId="{5117A6DF-DDCC-4E9F-A902-C42758639441}" dt="2025-12-17T21:33:13.389" v="1159" actId="478"/>
          <ac:spMkLst>
            <pc:docMk/>
            <pc:sldMk cId="69251143" sldId="286"/>
            <ac:spMk id="11" creationId="{094834B7-FDB6-2CA9-D932-0EC927BDDBD4}"/>
          </ac:spMkLst>
        </pc:spChg>
        <pc:graphicFrameChg chg="add mod modGraphic">
          <ac:chgData name="Nouamane SOUADI" userId="a32a4b80-09fa-45bc-a03d-8402e9a13de3" providerId="ADAL" clId="{5117A6DF-DDCC-4E9F-A902-C42758639441}" dt="2025-12-17T22:09:11.725" v="1820" actId="1076"/>
          <ac:graphicFrameMkLst>
            <pc:docMk/>
            <pc:sldMk cId="69251143" sldId="286"/>
            <ac:graphicFrameMk id="12" creationId="{768E22AB-9D52-0709-D1B3-F669167F4643}"/>
          </ac:graphicFrameMkLst>
        </pc:graphicFrameChg>
        <pc:picChg chg="add del mod">
          <ac:chgData name="Nouamane SOUADI" userId="a32a4b80-09fa-45bc-a03d-8402e9a13de3" providerId="ADAL" clId="{5117A6DF-DDCC-4E9F-A902-C42758639441}" dt="2025-12-13T18:43:23.438" v="688" actId="478"/>
          <ac:picMkLst>
            <pc:docMk/>
            <pc:sldMk cId="69251143" sldId="286"/>
            <ac:picMk id="7" creationId="{9984757C-70B0-98F3-EC50-78F99CD84FB1}"/>
          </ac:picMkLst>
        </pc:picChg>
        <pc:picChg chg="add del mod">
          <ac:chgData name="Nouamane SOUADI" userId="a32a4b80-09fa-45bc-a03d-8402e9a13de3" providerId="ADAL" clId="{5117A6DF-DDCC-4E9F-A902-C42758639441}" dt="2025-12-13T18:43:23.438" v="688" actId="478"/>
          <ac:picMkLst>
            <pc:docMk/>
            <pc:sldMk cId="69251143" sldId="286"/>
            <ac:picMk id="9" creationId="{CD631194-3675-5FFC-9A9E-C5C46F6E8489}"/>
          </ac:picMkLst>
        </pc:picChg>
      </pc:sldChg>
      <pc:sldChg chg="addSp delSp modSp new mod">
        <pc:chgData name="Nouamane SOUADI" userId="a32a4b80-09fa-45bc-a03d-8402e9a13de3" providerId="ADAL" clId="{5117A6DF-DDCC-4E9F-A902-C42758639441}" dt="2025-12-24T22:09:20.629" v="2122" actId="1076"/>
        <pc:sldMkLst>
          <pc:docMk/>
          <pc:sldMk cId="946073329" sldId="287"/>
        </pc:sldMkLst>
        <pc:spChg chg="del">
          <ac:chgData name="Nouamane SOUADI" userId="a32a4b80-09fa-45bc-a03d-8402e9a13de3" providerId="ADAL" clId="{5117A6DF-DDCC-4E9F-A902-C42758639441}" dt="2025-12-24T22:08:53" v="2111" actId="478"/>
          <ac:spMkLst>
            <pc:docMk/>
            <pc:sldMk cId="946073329" sldId="287"/>
            <ac:spMk id="2" creationId="{3DBFAF02-18CF-DCB3-CD0E-9E4257392181}"/>
          </ac:spMkLst>
        </pc:spChg>
        <pc:spChg chg="del">
          <ac:chgData name="Nouamane SOUADI" userId="a32a4b80-09fa-45bc-a03d-8402e9a13de3" providerId="ADAL" clId="{5117A6DF-DDCC-4E9F-A902-C42758639441}" dt="2025-12-24T22:08:53" v="2111" actId="478"/>
          <ac:spMkLst>
            <pc:docMk/>
            <pc:sldMk cId="946073329" sldId="287"/>
            <ac:spMk id="3" creationId="{CB66B135-28DA-B274-744E-F04B83DA2A22}"/>
          </ac:spMkLst>
        </pc:spChg>
        <pc:spChg chg="del">
          <ac:chgData name="Nouamane SOUADI" userId="a32a4b80-09fa-45bc-a03d-8402e9a13de3" providerId="ADAL" clId="{5117A6DF-DDCC-4E9F-A902-C42758639441}" dt="2025-12-24T22:08:53" v="2111" actId="478"/>
          <ac:spMkLst>
            <pc:docMk/>
            <pc:sldMk cId="946073329" sldId="287"/>
            <ac:spMk id="4" creationId="{2CB9E0A6-FF71-5E88-56AA-8740329BC126}"/>
          </ac:spMkLst>
        </pc:spChg>
        <pc:spChg chg="add del mod">
          <ac:chgData name="Nouamane SOUADI" userId="a32a4b80-09fa-45bc-a03d-8402e9a13de3" providerId="ADAL" clId="{5117A6DF-DDCC-4E9F-A902-C42758639441}" dt="2025-12-24T21:54:00.087" v="2043" actId="478"/>
          <ac:spMkLst>
            <pc:docMk/>
            <pc:sldMk cId="946073329" sldId="287"/>
            <ac:spMk id="5" creationId="{FABC2DF6-3B7F-754D-D11C-7D001DA439AD}"/>
          </ac:spMkLst>
        </pc:spChg>
        <pc:spChg chg="add del mod">
          <ac:chgData name="Nouamane SOUADI" userId="a32a4b80-09fa-45bc-a03d-8402e9a13de3" providerId="ADAL" clId="{5117A6DF-DDCC-4E9F-A902-C42758639441}" dt="2025-12-24T21:54:00.087" v="2043" actId="478"/>
          <ac:spMkLst>
            <pc:docMk/>
            <pc:sldMk cId="946073329" sldId="287"/>
            <ac:spMk id="6" creationId="{BE07E883-E3CF-91C7-CB31-95D75A492E5A}"/>
          </ac:spMkLst>
        </pc:spChg>
        <pc:spChg chg="add mod">
          <ac:chgData name="Nouamane SOUADI" userId="a32a4b80-09fa-45bc-a03d-8402e9a13de3" providerId="ADAL" clId="{5117A6DF-DDCC-4E9F-A902-C42758639441}" dt="2025-12-24T22:09:20.629" v="2122" actId="1076"/>
          <ac:spMkLst>
            <pc:docMk/>
            <pc:sldMk cId="946073329" sldId="287"/>
            <ac:spMk id="7" creationId="{913A3812-8813-1B22-4A64-605EE21368BC}"/>
          </ac:spMkLst>
        </pc:spChg>
        <pc:spChg chg="add del mod ord">
          <ac:chgData name="Nouamane SOUADI" userId="a32a4b80-09fa-45bc-a03d-8402e9a13de3" providerId="ADAL" clId="{5117A6DF-DDCC-4E9F-A902-C42758639441}" dt="2025-12-24T22:08:42.766" v="2109"/>
          <ac:spMkLst>
            <pc:docMk/>
            <pc:sldMk cId="946073329" sldId="287"/>
            <ac:spMk id="10" creationId="{7B8A09A1-0C88-4DE4-E8E7-5B3744FCD829}"/>
          </ac:spMkLst>
        </pc:spChg>
        <pc:spChg chg="mod">
          <ac:chgData name="Nouamane SOUADI" userId="a32a4b80-09fa-45bc-a03d-8402e9a13de3" providerId="ADAL" clId="{5117A6DF-DDCC-4E9F-A902-C42758639441}" dt="2025-12-24T22:03:59.045" v="2101"/>
          <ac:spMkLst>
            <pc:docMk/>
            <pc:sldMk cId="946073329" sldId="287"/>
            <ac:spMk id="12" creationId="{76251245-24A8-898D-3DE0-2F4A95D1E2B4}"/>
          </ac:spMkLst>
        </pc:spChg>
        <pc:spChg chg="mod">
          <ac:chgData name="Nouamane SOUADI" userId="a32a4b80-09fa-45bc-a03d-8402e9a13de3" providerId="ADAL" clId="{5117A6DF-DDCC-4E9F-A902-C42758639441}" dt="2025-12-24T22:04:34.483" v="2104"/>
          <ac:spMkLst>
            <pc:docMk/>
            <pc:sldMk cId="946073329" sldId="287"/>
            <ac:spMk id="13" creationId="{937F98F0-100D-5DAF-4D88-F11F6E4D9D10}"/>
          </ac:spMkLst>
        </pc:spChg>
        <pc:picChg chg="add del mod ord">
          <ac:chgData name="Nouamane SOUADI" userId="a32a4b80-09fa-45bc-a03d-8402e9a13de3" providerId="ADAL" clId="{5117A6DF-DDCC-4E9F-A902-C42758639441}" dt="2025-12-24T22:08:42.766" v="2109"/>
          <ac:picMkLst>
            <pc:docMk/>
            <pc:sldMk cId="946073329" sldId="287"/>
            <ac:picMk id="9" creationId="{C1CD9A16-771E-1F95-019F-6E8D54A4EA98}"/>
          </ac:picMkLst>
        </pc:picChg>
        <pc:picChg chg="mod">
          <ac:chgData name="Nouamane SOUADI" userId="a32a4b80-09fa-45bc-a03d-8402e9a13de3" providerId="ADAL" clId="{5117A6DF-DDCC-4E9F-A902-C42758639441}" dt="2025-12-24T22:03:22.164" v="2096"/>
          <ac:picMkLst>
            <pc:docMk/>
            <pc:sldMk cId="946073329" sldId="287"/>
            <ac:picMk id="11" creationId="{0FCE3C96-9E92-4FEA-ED03-53BE2ECB728B}"/>
          </ac:picMkLst>
        </pc:picChg>
        <pc:picChg chg="mod">
          <ac:chgData name="Nouamane SOUADI" userId="a32a4b80-09fa-45bc-a03d-8402e9a13de3" providerId="ADAL" clId="{5117A6DF-DDCC-4E9F-A902-C42758639441}" dt="2025-12-24T22:08:48.661" v="2110" actId="1076"/>
          <ac:picMkLst>
            <pc:docMk/>
            <pc:sldMk cId="946073329" sldId="287"/>
            <ac:picMk id="14" creationId="{75DB11C6-6CAD-8576-F2C9-5C4302550AC0}"/>
          </ac:picMkLst>
        </pc:picChg>
      </pc:sldChg>
      <pc:sldChg chg="addSp modSp new mod modAnim">
        <pc:chgData name="Nouamane SOUADI" userId="a32a4b80-09fa-45bc-a03d-8402e9a13de3" providerId="ADAL" clId="{5117A6DF-DDCC-4E9F-A902-C42758639441}" dt="2025-12-25T13:59:39.742" v="2486"/>
        <pc:sldMkLst>
          <pc:docMk/>
          <pc:sldMk cId="1304477683" sldId="288"/>
        </pc:sldMkLst>
        <pc:spChg chg="add mod">
          <ac:chgData name="Nouamane SOUADI" userId="a32a4b80-09fa-45bc-a03d-8402e9a13de3" providerId="ADAL" clId="{5117A6DF-DDCC-4E9F-A902-C42758639441}" dt="2025-12-24T22:09:47.405" v="2138" actId="20577"/>
          <ac:spMkLst>
            <pc:docMk/>
            <pc:sldMk cId="1304477683" sldId="288"/>
            <ac:spMk id="5" creationId="{2977FBC0-AA9C-05DC-6B1E-CFFC69E88749}"/>
          </ac:spMkLst>
        </pc:spChg>
        <pc:spChg chg="add mod">
          <ac:chgData name="Nouamane SOUADI" userId="a32a4b80-09fa-45bc-a03d-8402e9a13de3" providerId="ADAL" clId="{5117A6DF-DDCC-4E9F-A902-C42758639441}" dt="2025-12-24T22:13:13.124" v="2177" actId="1076"/>
          <ac:spMkLst>
            <pc:docMk/>
            <pc:sldMk cId="1304477683" sldId="288"/>
            <ac:spMk id="13" creationId="{81C4678F-0358-90D0-2D6A-3636AF3CC212}"/>
          </ac:spMkLst>
        </pc:spChg>
        <pc:spChg chg="add mod">
          <ac:chgData name="Nouamane SOUADI" userId="a32a4b80-09fa-45bc-a03d-8402e9a13de3" providerId="ADAL" clId="{5117A6DF-DDCC-4E9F-A902-C42758639441}" dt="2025-12-24T22:13:28.453" v="2181" actId="1076"/>
          <ac:spMkLst>
            <pc:docMk/>
            <pc:sldMk cId="1304477683" sldId="288"/>
            <ac:spMk id="14" creationId="{097EBD49-5494-E1AA-BDE1-789BCA110B0F}"/>
          </ac:spMkLst>
        </pc:spChg>
        <pc:spChg chg="add mod ord">
          <ac:chgData name="Nouamane SOUADI" userId="a32a4b80-09fa-45bc-a03d-8402e9a13de3" providerId="ADAL" clId="{5117A6DF-DDCC-4E9F-A902-C42758639441}" dt="2025-12-25T13:58:11.105" v="2485" actId="166"/>
          <ac:spMkLst>
            <pc:docMk/>
            <pc:sldMk cId="1304477683" sldId="288"/>
            <ac:spMk id="22" creationId="{896C0F9A-AB3B-7359-B6C2-2A107CFF3D10}"/>
          </ac:spMkLst>
        </pc:spChg>
        <pc:spChg chg="add mod">
          <ac:chgData name="Nouamane SOUADI" userId="a32a4b80-09fa-45bc-a03d-8402e9a13de3" providerId="ADAL" clId="{5117A6DF-DDCC-4E9F-A902-C42758639441}" dt="2025-12-24T22:52:18.302" v="2351" actId="207"/>
          <ac:spMkLst>
            <pc:docMk/>
            <pc:sldMk cId="1304477683" sldId="288"/>
            <ac:spMk id="23" creationId="{2E69466F-63AD-43EE-C82A-4EA852174A13}"/>
          </ac:spMkLst>
        </pc:spChg>
        <pc:spChg chg="add mod">
          <ac:chgData name="Nouamane SOUADI" userId="a32a4b80-09fa-45bc-a03d-8402e9a13de3" providerId="ADAL" clId="{5117A6DF-DDCC-4E9F-A902-C42758639441}" dt="2025-12-24T22:52:11.286" v="2348" actId="1076"/>
          <ac:spMkLst>
            <pc:docMk/>
            <pc:sldMk cId="1304477683" sldId="288"/>
            <ac:spMk id="24" creationId="{F36A9317-FFA3-B91F-A2F5-057CE7A17CD1}"/>
          </ac:spMkLst>
        </pc:spChg>
        <pc:graphicFrameChg chg="add mod modGraphic">
          <ac:chgData name="Nouamane SOUADI" userId="a32a4b80-09fa-45bc-a03d-8402e9a13de3" providerId="ADAL" clId="{5117A6DF-DDCC-4E9F-A902-C42758639441}" dt="2025-12-24T22:51:35.674" v="2340" actId="207"/>
          <ac:graphicFrameMkLst>
            <pc:docMk/>
            <pc:sldMk cId="1304477683" sldId="288"/>
            <ac:graphicFrameMk id="7" creationId="{680B0ABC-54BD-8D3B-8A8B-F33F405B0911}"/>
          </ac:graphicFrameMkLst>
        </pc:graphicFrameChg>
        <pc:picChg chg="add mod modCrop">
          <ac:chgData name="Nouamane SOUADI" userId="a32a4b80-09fa-45bc-a03d-8402e9a13de3" providerId="ADAL" clId="{5117A6DF-DDCC-4E9F-A902-C42758639441}" dt="2025-12-25T13:59:39.742" v="2486"/>
          <ac:picMkLst>
            <pc:docMk/>
            <pc:sldMk cId="1304477683" sldId="288"/>
            <ac:picMk id="6" creationId="{E97F74EB-DB40-2FD9-9CA9-6B5FA6D856CE}"/>
          </ac:picMkLst>
        </pc:picChg>
        <pc:cxnChg chg="add mod">
          <ac:chgData name="Nouamane SOUADI" userId="a32a4b80-09fa-45bc-a03d-8402e9a13de3" providerId="ADAL" clId="{5117A6DF-DDCC-4E9F-A902-C42758639441}" dt="2025-12-24T22:13:20.427" v="2180" actId="1035"/>
          <ac:cxnSpMkLst>
            <pc:docMk/>
            <pc:sldMk cId="1304477683" sldId="288"/>
            <ac:cxnSpMk id="8" creationId="{787FABD9-BC80-5DF6-3551-D2CF10829483}"/>
          </ac:cxnSpMkLst>
        </pc:cxnChg>
        <pc:cxnChg chg="add mod">
          <ac:chgData name="Nouamane SOUADI" userId="a32a4b80-09fa-45bc-a03d-8402e9a13de3" providerId="ADAL" clId="{5117A6DF-DDCC-4E9F-A902-C42758639441}" dt="2025-12-24T22:13:39.351" v="2183" actId="13822"/>
          <ac:cxnSpMkLst>
            <pc:docMk/>
            <pc:sldMk cId="1304477683" sldId="288"/>
            <ac:cxnSpMk id="19" creationId="{8C12CB1F-5261-329B-E7C8-72A67FE0FE8D}"/>
          </ac:cxnSpMkLst>
        </pc:cxnChg>
        <pc:cxnChg chg="add mod">
          <ac:chgData name="Nouamane SOUADI" userId="a32a4b80-09fa-45bc-a03d-8402e9a13de3" providerId="ADAL" clId="{5117A6DF-DDCC-4E9F-A902-C42758639441}" dt="2025-12-24T22:13:49.213" v="2186" actId="1076"/>
          <ac:cxnSpMkLst>
            <pc:docMk/>
            <pc:sldMk cId="1304477683" sldId="288"/>
            <ac:cxnSpMk id="20" creationId="{F33AC7D6-F941-EF5F-8C5B-7F6E9E552625}"/>
          </ac:cxnSpMkLst>
        </pc:cxnChg>
      </pc:sldChg>
      <pc:sldChg chg="addSp delSp modSp new mod">
        <pc:chgData name="Nouamane SOUADI" userId="a32a4b80-09fa-45bc-a03d-8402e9a13de3" providerId="ADAL" clId="{5117A6DF-DDCC-4E9F-A902-C42758639441}" dt="2025-12-24T22:20:58.356" v="2304" actId="1076"/>
        <pc:sldMkLst>
          <pc:docMk/>
          <pc:sldMk cId="719381657" sldId="289"/>
        </pc:sldMkLst>
        <pc:spChg chg="add mod">
          <ac:chgData name="Nouamane SOUADI" userId="a32a4b80-09fa-45bc-a03d-8402e9a13de3" providerId="ADAL" clId="{5117A6DF-DDCC-4E9F-A902-C42758639441}" dt="2025-12-24T22:15:42.609" v="2253" actId="20577"/>
          <ac:spMkLst>
            <pc:docMk/>
            <pc:sldMk cId="719381657" sldId="289"/>
            <ac:spMk id="5" creationId="{8909E4D7-4E6C-B6D2-725F-446B7BE94BF9}"/>
          </ac:spMkLst>
        </pc:spChg>
        <pc:picChg chg="add del mod modCrop">
          <ac:chgData name="Nouamane SOUADI" userId="a32a4b80-09fa-45bc-a03d-8402e9a13de3" providerId="ADAL" clId="{5117A6DF-DDCC-4E9F-A902-C42758639441}" dt="2025-12-24T22:20:43.717" v="2297" actId="478"/>
          <ac:picMkLst>
            <pc:docMk/>
            <pc:sldMk cId="719381657" sldId="289"/>
            <ac:picMk id="7" creationId="{6AA2FB95-7798-FB68-B09D-B3FFC4076C63}"/>
          </ac:picMkLst>
        </pc:picChg>
        <pc:picChg chg="add del mod modCrop">
          <ac:chgData name="Nouamane SOUADI" userId="a32a4b80-09fa-45bc-a03d-8402e9a13de3" providerId="ADAL" clId="{5117A6DF-DDCC-4E9F-A902-C42758639441}" dt="2025-12-24T22:18:24.542" v="2282" actId="478"/>
          <ac:picMkLst>
            <pc:docMk/>
            <pc:sldMk cId="719381657" sldId="289"/>
            <ac:picMk id="9" creationId="{5BBD2788-41E0-2EE9-F139-64CF19C170AC}"/>
          </ac:picMkLst>
        </pc:picChg>
        <pc:picChg chg="add del mod modCrop">
          <ac:chgData name="Nouamane SOUADI" userId="a32a4b80-09fa-45bc-a03d-8402e9a13de3" providerId="ADAL" clId="{5117A6DF-DDCC-4E9F-A902-C42758639441}" dt="2025-12-24T22:19:55.025" v="2296" actId="478"/>
          <ac:picMkLst>
            <pc:docMk/>
            <pc:sldMk cId="719381657" sldId="289"/>
            <ac:picMk id="11" creationId="{1B63A219-727B-810D-0098-19B75083BDDA}"/>
          </ac:picMkLst>
        </pc:picChg>
        <pc:picChg chg="add mod">
          <ac:chgData name="Nouamane SOUADI" userId="a32a4b80-09fa-45bc-a03d-8402e9a13de3" providerId="ADAL" clId="{5117A6DF-DDCC-4E9F-A902-C42758639441}" dt="2025-12-24T22:20:58.356" v="2304" actId="1076"/>
          <ac:picMkLst>
            <pc:docMk/>
            <pc:sldMk cId="719381657" sldId="289"/>
            <ac:picMk id="13" creationId="{15734343-81CD-044C-8796-683C696340E7}"/>
          </ac:picMkLst>
        </pc:picChg>
      </pc:sldChg>
      <pc:sldChg chg="addSp delSp modSp new mod modAnim">
        <pc:chgData name="Nouamane SOUADI" userId="a32a4b80-09fa-45bc-a03d-8402e9a13de3" providerId="ADAL" clId="{5117A6DF-DDCC-4E9F-A902-C42758639441}" dt="2025-12-25T14:12:29.969" v="2562" actId="1038"/>
        <pc:sldMkLst>
          <pc:docMk/>
          <pc:sldMk cId="3753832997" sldId="290"/>
        </pc:sldMkLst>
        <pc:spChg chg="add mod">
          <ac:chgData name="Nouamane SOUADI" userId="a32a4b80-09fa-45bc-a03d-8402e9a13de3" providerId="ADAL" clId="{5117A6DF-DDCC-4E9F-A902-C42758639441}" dt="2025-12-24T22:47:26.937" v="2320" actId="20577"/>
          <ac:spMkLst>
            <pc:docMk/>
            <pc:sldMk cId="3753832997" sldId="290"/>
            <ac:spMk id="6" creationId="{9E4E5811-B551-CBD8-6EDA-654F653EAC82}"/>
          </ac:spMkLst>
        </pc:spChg>
        <pc:spChg chg="add del mod">
          <ac:chgData name="Nouamane SOUADI" userId="a32a4b80-09fa-45bc-a03d-8402e9a13de3" providerId="ADAL" clId="{5117A6DF-DDCC-4E9F-A902-C42758639441}" dt="2025-12-25T14:09:02.800" v="2505" actId="478"/>
          <ac:spMkLst>
            <pc:docMk/>
            <pc:sldMk cId="3753832997" sldId="290"/>
            <ac:spMk id="7" creationId="{68492845-5A8B-FB5D-6716-A001318F124A}"/>
          </ac:spMkLst>
        </pc:spChg>
        <pc:spChg chg="add del mod">
          <ac:chgData name="Nouamane SOUADI" userId="a32a4b80-09fa-45bc-a03d-8402e9a13de3" providerId="ADAL" clId="{5117A6DF-DDCC-4E9F-A902-C42758639441}" dt="2025-12-25T14:09:01.960" v="2504" actId="478"/>
          <ac:spMkLst>
            <pc:docMk/>
            <pc:sldMk cId="3753832997" sldId="290"/>
            <ac:spMk id="9" creationId="{19C426DE-DF1E-8BF7-E955-DBDBA1ADAF47}"/>
          </ac:spMkLst>
        </pc:spChg>
        <pc:spChg chg="add mod">
          <ac:chgData name="Nouamane SOUADI" userId="a32a4b80-09fa-45bc-a03d-8402e9a13de3" providerId="ADAL" clId="{5117A6DF-DDCC-4E9F-A902-C42758639441}" dt="2025-12-24T22:53:05.982" v="2354" actId="1076"/>
          <ac:spMkLst>
            <pc:docMk/>
            <pc:sldMk cId="3753832997" sldId="290"/>
            <ac:spMk id="14" creationId="{C1806BC0-F258-6C44-C219-BA2F5F959FFA}"/>
          </ac:spMkLst>
        </pc:spChg>
        <pc:spChg chg="add mod">
          <ac:chgData name="Nouamane SOUADI" userId="a32a4b80-09fa-45bc-a03d-8402e9a13de3" providerId="ADAL" clId="{5117A6DF-DDCC-4E9F-A902-C42758639441}" dt="2025-12-24T22:53:00.943" v="2353" actId="1076"/>
          <ac:spMkLst>
            <pc:docMk/>
            <pc:sldMk cId="3753832997" sldId="290"/>
            <ac:spMk id="17" creationId="{FC377B74-015B-1527-6410-D0F9FB7014FC}"/>
          </ac:spMkLst>
        </pc:spChg>
        <pc:spChg chg="add mod">
          <ac:chgData name="Nouamane SOUADI" userId="a32a4b80-09fa-45bc-a03d-8402e9a13de3" providerId="ADAL" clId="{5117A6DF-DDCC-4E9F-A902-C42758639441}" dt="2025-12-24T22:53:00.943" v="2353" actId="1076"/>
          <ac:spMkLst>
            <pc:docMk/>
            <pc:sldMk cId="3753832997" sldId="290"/>
            <ac:spMk id="18" creationId="{1BE07EA3-34D5-6373-E212-1A36BB470507}"/>
          </ac:spMkLst>
        </pc:spChg>
        <pc:spChg chg="add mod">
          <ac:chgData name="Nouamane SOUADI" userId="a32a4b80-09fa-45bc-a03d-8402e9a13de3" providerId="ADAL" clId="{5117A6DF-DDCC-4E9F-A902-C42758639441}" dt="2025-12-24T22:53:00.943" v="2353" actId="1076"/>
          <ac:spMkLst>
            <pc:docMk/>
            <pc:sldMk cId="3753832997" sldId="290"/>
            <ac:spMk id="19" creationId="{1D59B585-094C-F302-6A8A-481264DCF408}"/>
          </ac:spMkLst>
        </pc:spChg>
        <pc:spChg chg="add mod">
          <ac:chgData name="Nouamane SOUADI" userId="a32a4b80-09fa-45bc-a03d-8402e9a13de3" providerId="ADAL" clId="{5117A6DF-DDCC-4E9F-A902-C42758639441}" dt="2025-12-24T22:57:29.063" v="2370" actId="1076"/>
          <ac:spMkLst>
            <pc:docMk/>
            <pc:sldMk cId="3753832997" sldId="290"/>
            <ac:spMk id="24" creationId="{197C70B4-69E7-D1EE-5C20-6576C9C1F924}"/>
          </ac:spMkLst>
        </pc:spChg>
        <pc:spChg chg="add mod">
          <ac:chgData name="Nouamane SOUADI" userId="a32a4b80-09fa-45bc-a03d-8402e9a13de3" providerId="ADAL" clId="{5117A6DF-DDCC-4E9F-A902-C42758639441}" dt="2025-12-25T14:12:26.911" v="2541" actId="1037"/>
          <ac:spMkLst>
            <pc:docMk/>
            <pc:sldMk cId="3753832997" sldId="290"/>
            <ac:spMk id="29" creationId="{690150BD-ACA2-0AE7-8D9D-8C51CD300FA8}"/>
          </ac:spMkLst>
        </pc:spChg>
        <pc:spChg chg="add mod">
          <ac:chgData name="Nouamane SOUADI" userId="a32a4b80-09fa-45bc-a03d-8402e9a13de3" providerId="ADAL" clId="{5117A6DF-DDCC-4E9F-A902-C42758639441}" dt="2025-12-25T14:12:13.512" v="2539" actId="1076"/>
          <ac:spMkLst>
            <pc:docMk/>
            <pc:sldMk cId="3753832997" sldId="290"/>
            <ac:spMk id="30" creationId="{552A38DB-A886-B393-1CD7-19A29C38F3C0}"/>
          </ac:spMkLst>
        </pc:spChg>
        <pc:spChg chg="add mod">
          <ac:chgData name="Nouamane SOUADI" userId="a32a4b80-09fa-45bc-a03d-8402e9a13de3" providerId="ADAL" clId="{5117A6DF-DDCC-4E9F-A902-C42758639441}" dt="2025-12-25T14:12:29.969" v="2562" actId="1038"/>
          <ac:spMkLst>
            <pc:docMk/>
            <pc:sldMk cId="3753832997" sldId="290"/>
            <ac:spMk id="31" creationId="{B138AA1B-EF73-9B1C-1F72-C77344864470}"/>
          </ac:spMkLst>
        </pc:spChg>
        <pc:graphicFrameChg chg="add mod ord modGraphic">
          <ac:chgData name="Nouamane SOUADI" userId="a32a4b80-09fa-45bc-a03d-8402e9a13de3" providerId="ADAL" clId="{5117A6DF-DDCC-4E9F-A902-C42758639441}" dt="2025-12-24T22:56:56.831" v="2368" actId="1076"/>
          <ac:graphicFrameMkLst>
            <pc:docMk/>
            <pc:sldMk cId="3753832997" sldId="290"/>
            <ac:graphicFrameMk id="20" creationId="{994EB383-F438-D68C-3B09-D21ECB007DC1}"/>
          </ac:graphicFrameMkLst>
        </pc:graphicFrameChg>
        <pc:picChg chg="add mod modCrop">
          <ac:chgData name="Nouamane SOUADI" userId="a32a4b80-09fa-45bc-a03d-8402e9a13de3" providerId="ADAL" clId="{5117A6DF-DDCC-4E9F-A902-C42758639441}" dt="2025-12-25T14:11:25.796" v="2523"/>
          <ac:picMkLst>
            <pc:docMk/>
            <pc:sldMk cId="3753832997" sldId="290"/>
            <ac:picMk id="5" creationId="{D1B87DED-3EAC-55F3-E195-1EC2A3156375}"/>
          </ac:picMkLst>
        </pc:picChg>
        <pc:cxnChg chg="add mod">
          <ac:chgData name="Nouamane SOUADI" userId="a32a4b80-09fa-45bc-a03d-8402e9a13de3" providerId="ADAL" clId="{5117A6DF-DDCC-4E9F-A902-C42758639441}" dt="2025-12-24T22:56:48.494" v="2367" actId="14100"/>
          <ac:cxnSpMkLst>
            <pc:docMk/>
            <pc:sldMk cId="3753832997" sldId="290"/>
            <ac:cxnSpMk id="8" creationId="{3E2E6B76-EE06-2ADC-D646-C999AFDC7728}"/>
          </ac:cxnSpMkLst>
        </pc:cxnChg>
        <pc:cxnChg chg="add mod">
          <ac:chgData name="Nouamane SOUADI" userId="a32a4b80-09fa-45bc-a03d-8402e9a13de3" providerId="ADAL" clId="{5117A6DF-DDCC-4E9F-A902-C42758639441}" dt="2025-12-24T22:56:29.735" v="2365" actId="1076"/>
          <ac:cxnSpMkLst>
            <pc:docMk/>
            <pc:sldMk cId="3753832997" sldId="290"/>
            <ac:cxnSpMk id="10" creationId="{9CB0FF55-BC74-E707-E8BE-8D809B45BC7A}"/>
          </ac:cxnSpMkLst>
        </pc:cxnChg>
        <pc:cxnChg chg="add del mod">
          <ac:chgData name="Nouamane SOUADI" userId="a32a4b80-09fa-45bc-a03d-8402e9a13de3" providerId="ADAL" clId="{5117A6DF-DDCC-4E9F-A902-C42758639441}" dt="2025-12-25T14:09:05.392" v="2506" actId="478"/>
          <ac:cxnSpMkLst>
            <pc:docMk/>
            <pc:sldMk cId="3753832997" sldId="290"/>
            <ac:cxnSpMk id="12" creationId="{C234C026-CB60-E8C2-4384-A45AA1BD3C92}"/>
          </ac:cxnSpMkLst>
        </pc:cxnChg>
        <pc:cxnChg chg="add mod">
          <ac:chgData name="Nouamane SOUADI" userId="a32a4b80-09fa-45bc-a03d-8402e9a13de3" providerId="ADAL" clId="{5117A6DF-DDCC-4E9F-A902-C42758639441}" dt="2025-12-24T22:54:01.382" v="2359" actId="14100"/>
          <ac:cxnSpMkLst>
            <pc:docMk/>
            <pc:sldMk cId="3753832997" sldId="290"/>
            <ac:cxnSpMk id="13" creationId="{4C8F3851-75FB-BC23-ED95-1BD4EBBD13B3}"/>
          </ac:cxnSpMkLst>
        </pc:cxnChg>
        <pc:cxnChg chg="add mod">
          <ac:chgData name="Nouamane SOUADI" userId="a32a4b80-09fa-45bc-a03d-8402e9a13de3" providerId="ADAL" clId="{5117A6DF-DDCC-4E9F-A902-C42758639441}" dt="2025-12-24T22:53:00.943" v="2353" actId="1076"/>
          <ac:cxnSpMkLst>
            <pc:docMk/>
            <pc:sldMk cId="3753832997" sldId="290"/>
            <ac:cxnSpMk id="15" creationId="{96EBBC4B-EEF8-5B0B-1AC9-F9B7AA174D03}"/>
          </ac:cxnSpMkLst>
        </pc:cxnChg>
        <pc:cxnChg chg="add mod">
          <ac:chgData name="Nouamane SOUADI" userId="a32a4b80-09fa-45bc-a03d-8402e9a13de3" providerId="ADAL" clId="{5117A6DF-DDCC-4E9F-A902-C42758639441}" dt="2025-12-24T22:53:05.982" v="2354" actId="1076"/>
          <ac:cxnSpMkLst>
            <pc:docMk/>
            <pc:sldMk cId="3753832997" sldId="290"/>
            <ac:cxnSpMk id="16" creationId="{07804841-67B2-721F-3533-9B11B9577593}"/>
          </ac:cxnSpMkLst>
        </pc:cxnChg>
      </pc:sldChg>
      <pc:sldChg chg="addSp delSp modSp new mod modAnim">
        <pc:chgData name="Nouamane SOUADI" userId="a32a4b80-09fa-45bc-a03d-8402e9a13de3" providerId="ADAL" clId="{5117A6DF-DDCC-4E9F-A902-C42758639441}" dt="2025-12-25T14:16:47.157" v="2580"/>
        <pc:sldMkLst>
          <pc:docMk/>
          <pc:sldMk cId="1256995502" sldId="291"/>
        </pc:sldMkLst>
        <pc:spChg chg="add mod">
          <ac:chgData name="Nouamane SOUADI" userId="a32a4b80-09fa-45bc-a03d-8402e9a13de3" providerId="ADAL" clId="{5117A6DF-DDCC-4E9F-A902-C42758639441}" dt="2025-12-25T14:15:04.528" v="2577" actId="1038"/>
          <ac:spMkLst>
            <pc:docMk/>
            <pc:sldMk cId="1256995502" sldId="291"/>
            <ac:spMk id="5" creationId="{E0D2184D-229B-4031-4ED0-87D72F65CB3C}"/>
          </ac:spMkLst>
        </pc:spChg>
        <pc:spChg chg="add mod">
          <ac:chgData name="Nouamane SOUADI" userId="a32a4b80-09fa-45bc-a03d-8402e9a13de3" providerId="ADAL" clId="{5117A6DF-DDCC-4E9F-A902-C42758639441}" dt="2025-12-25T14:15:04.528" v="2577" actId="1038"/>
          <ac:spMkLst>
            <pc:docMk/>
            <pc:sldMk cId="1256995502" sldId="291"/>
            <ac:spMk id="6" creationId="{1FC32CBB-93EE-B915-1CF4-1C1321FE7BDD}"/>
          </ac:spMkLst>
        </pc:spChg>
        <pc:spChg chg="add mod">
          <ac:chgData name="Nouamane SOUADI" userId="a32a4b80-09fa-45bc-a03d-8402e9a13de3" providerId="ADAL" clId="{5117A6DF-DDCC-4E9F-A902-C42758639441}" dt="2025-12-25T14:15:31.050" v="2579" actId="1076"/>
          <ac:spMkLst>
            <pc:docMk/>
            <pc:sldMk cId="1256995502" sldId="291"/>
            <ac:spMk id="7" creationId="{D535608E-648B-A64A-A96C-01512823BD77}"/>
          </ac:spMkLst>
        </pc:spChg>
        <pc:spChg chg="add mod">
          <ac:chgData name="Nouamane SOUADI" userId="a32a4b80-09fa-45bc-a03d-8402e9a13de3" providerId="ADAL" clId="{5117A6DF-DDCC-4E9F-A902-C42758639441}" dt="2025-12-24T22:57:43.656" v="2372"/>
          <ac:spMkLst>
            <pc:docMk/>
            <pc:sldMk cId="1256995502" sldId="291"/>
            <ac:spMk id="8" creationId="{E8BCBF33-2471-5654-CBFE-2E8DBF8B0417}"/>
          </ac:spMkLst>
        </pc:spChg>
        <pc:spChg chg="add mod">
          <ac:chgData name="Nouamane SOUADI" userId="a32a4b80-09fa-45bc-a03d-8402e9a13de3" providerId="ADAL" clId="{5117A6DF-DDCC-4E9F-A902-C42758639441}" dt="2025-12-24T22:57:43.656" v="2372"/>
          <ac:spMkLst>
            <pc:docMk/>
            <pc:sldMk cId="1256995502" sldId="291"/>
            <ac:spMk id="11" creationId="{D5B01EAE-B512-5EE3-D8B0-B8E39D11FB2E}"/>
          </ac:spMkLst>
        </pc:spChg>
        <pc:spChg chg="add mod">
          <ac:chgData name="Nouamane SOUADI" userId="a32a4b80-09fa-45bc-a03d-8402e9a13de3" providerId="ADAL" clId="{5117A6DF-DDCC-4E9F-A902-C42758639441}" dt="2025-12-24T22:57:43.656" v="2372"/>
          <ac:spMkLst>
            <pc:docMk/>
            <pc:sldMk cId="1256995502" sldId="291"/>
            <ac:spMk id="12" creationId="{7DB3C2D9-84CE-FA7A-DC1C-2F021E3593AC}"/>
          </ac:spMkLst>
        </pc:spChg>
        <pc:spChg chg="add mod">
          <ac:chgData name="Nouamane SOUADI" userId="a32a4b80-09fa-45bc-a03d-8402e9a13de3" providerId="ADAL" clId="{5117A6DF-DDCC-4E9F-A902-C42758639441}" dt="2025-12-24T22:57:43.656" v="2372"/>
          <ac:spMkLst>
            <pc:docMk/>
            <pc:sldMk cId="1256995502" sldId="291"/>
            <ac:spMk id="14" creationId="{042F0614-01BF-9A50-9913-06D75669282D}"/>
          </ac:spMkLst>
        </pc:spChg>
        <pc:spChg chg="add mod">
          <ac:chgData name="Nouamane SOUADI" userId="a32a4b80-09fa-45bc-a03d-8402e9a13de3" providerId="ADAL" clId="{5117A6DF-DDCC-4E9F-A902-C42758639441}" dt="2025-12-24T22:57:43.656" v="2372"/>
          <ac:spMkLst>
            <pc:docMk/>
            <pc:sldMk cId="1256995502" sldId="291"/>
            <ac:spMk id="15" creationId="{3EE247EF-0F01-751A-CDFF-FE804FD50623}"/>
          </ac:spMkLst>
        </pc:spChg>
        <pc:spChg chg="add mod">
          <ac:chgData name="Nouamane SOUADI" userId="a32a4b80-09fa-45bc-a03d-8402e9a13de3" providerId="ADAL" clId="{5117A6DF-DDCC-4E9F-A902-C42758639441}" dt="2025-12-24T22:57:50.231" v="2375" actId="20577"/>
          <ac:spMkLst>
            <pc:docMk/>
            <pc:sldMk cId="1256995502" sldId="291"/>
            <ac:spMk id="16" creationId="{0A61D827-6E9C-45D2-8A4F-E68A55F983E9}"/>
          </ac:spMkLst>
        </pc:spChg>
        <pc:graphicFrameChg chg="add mod ord modGraphic">
          <ac:chgData name="Nouamane SOUADI" userId="a32a4b80-09fa-45bc-a03d-8402e9a13de3" providerId="ADAL" clId="{5117A6DF-DDCC-4E9F-A902-C42758639441}" dt="2025-12-24T23:00:23.776" v="2391" actId="14100"/>
          <ac:graphicFrameMkLst>
            <pc:docMk/>
            <pc:sldMk cId="1256995502" sldId="291"/>
            <ac:graphicFrameMk id="13" creationId="{3A07002B-FF14-FD17-8D90-63F9F26A6CA0}"/>
          </ac:graphicFrameMkLst>
        </pc:graphicFrameChg>
        <pc:picChg chg="add mod ord modCrop">
          <ac:chgData name="Nouamane SOUADI" userId="a32a4b80-09fa-45bc-a03d-8402e9a13de3" providerId="ADAL" clId="{5117A6DF-DDCC-4E9F-A902-C42758639441}" dt="2025-12-25T14:16:47.157" v="2580"/>
          <ac:picMkLst>
            <pc:docMk/>
            <pc:sldMk cId="1256995502" sldId="291"/>
            <ac:picMk id="17" creationId="{E8F3F997-CDEE-0524-40DD-332AC5743C7F}"/>
          </ac:picMkLst>
        </pc:picChg>
        <pc:cxnChg chg="add del mod">
          <ac:chgData name="Nouamane SOUADI" userId="a32a4b80-09fa-45bc-a03d-8402e9a13de3" providerId="ADAL" clId="{5117A6DF-DDCC-4E9F-A902-C42758639441}" dt="2025-12-24T22:58:55.950" v="2382" actId="478"/>
          <ac:cxnSpMkLst>
            <pc:docMk/>
            <pc:sldMk cId="1256995502" sldId="291"/>
            <ac:cxnSpMk id="5" creationId="{1223DCC4-AE60-50AE-C3E4-7C73A3D82C15}"/>
          </ac:cxnSpMkLst>
        </pc:cxnChg>
        <pc:cxnChg chg="add del mod">
          <ac:chgData name="Nouamane SOUADI" userId="a32a4b80-09fa-45bc-a03d-8402e9a13de3" providerId="ADAL" clId="{5117A6DF-DDCC-4E9F-A902-C42758639441}" dt="2025-12-24T22:59:02.360" v="2384" actId="478"/>
          <ac:cxnSpMkLst>
            <pc:docMk/>
            <pc:sldMk cId="1256995502" sldId="291"/>
            <ac:cxnSpMk id="6" creationId="{84EE3E8F-A32B-DC73-3B99-AC8CBA9BE680}"/>
          </ac:cxnSpMkLst>
        </pc:cxnChg>
        <pc:cxnChg chg="add del mod">
          <ac:chgData name="Nouamane SOUADI" userId="a32a4b80-09fa-45bc-a03d-8402e9a13de3" providerId="ADAL" clId="{5117A6DF-DDCC-4E9F-A902-C42758639441}" dt="2025-12-24T22:58:55.950" v="2382" actId="478"/>
          <ac:cxnSpMkLst>
            <pc:docMk/>
            <pc:sldMk cId="1256995502" sldId="291"/>
            <ac:cxnSpMk id="7" creationId="{E79AB805-B50C-AC9F-76A8-9366020327A6}"/>
          </ac:cxnSpMkLst>
        </pc:cxnChg>
        <pc:cxnChg chg="add mod">
          <ac:chgData name="Nouamane SOUADI" userId="a32a4b80-09fa-45bc-a03d-8402e9a13de3" providerId="ADAL" clId="{5117A6DF-DDCC-4E9F-A902-C42758639441}" dt="2025-12-24T22:57:43.656" v="2372"/>
          <ac:cxnSpMkLst>
            <pc:docMk/>
            <pc:sldMk cId="1256995502" sldId="291"/>
            <ac:cxnSpMk id="9" creationId="{08456631-22E5-7E91-6A57-1E7AD90286C5}"/>
          </ac:cxnSpMkLst>
        </pc:cxnChg>
        <pc:cxnChg chg="add mod">
          <ac:chgData name="Nouamane SOUADI" userId="a32a4b80-09fa-45bc-a03d-8402e9a13de3" providerId="ADAL" clId="{5117A6DF-DDCC-4E9F-A902-C42758639441}" dt="2025-12-24T22:57:43.656" v="2372"/>
          <ac:cxnSpMkLst>
            <pc:docMk/>
            <pc:sldMk cId="1256995502" sldId="291"/>
            <ac:cxnSpMk id="10" creationId="{D64C9E10-C0CF-97F1-2DF9-5309416596D4}"/>
          </ac:cxnSpMkLst>
        </pc:cxnChg>
        <pc:cxnChg chg="add mod">
          <ac:chgData name="Nouamane SOUADI" userId="a32a4b80-09fa-45bc-a03d-8402e9a13de3" providerId="ADAL" clId="{5117A6DF-DDCC-4E9F-A902-C42758639441}" dt="2025-12-24T23:01:31.463" v="2395" actId="14100"/>
          <ac:cxnSpMkLst>
            <pc:docMk/>
            <pc:sldMk cId="1256995502" sldId="291"/>
            <ac:cxnSpMk id="19" creationId="{CC225465-10D1-1654-8241-B7E5383D303E}"/>
          </ac:cxnSpMkLst>
        </pc:cxnChg>
      </pc:sldChg>
      <pc:sldChg chg="addSp delSp modSp new mod modAnim">
        <pc:chgData name="Nouamane SOUADI" userId="a32a4b80-09fa-45bc-a03d-8402e9a13de3" providerId="ADAL" clId="{5117A6DF-DDCC-4E9F-A902-C42758639441}" dt="2025-12-25T14:18:32.473" v="2581"/>
        <pc:sldMkLst>
          <pc:docMk/>
          <pc:sldMk cId="4176404085" sldId="292"/>
        </pc:sldMkLst>
        <pc:spChg chg="add mod">
          <ac:chgData name="Nouamane SOUADI" userId="a32a4b80-09fa-45bc-a03d-8402e9a13de3" providerId="ADAL" clId="{5117A6DF-DDCC-4E9F-A902-C42758639441}" dt="2025-12-24T23:09:51.438" v="2455" actId="20577"/>
          <ac:spMkLst>
            <pc:docMk/>
            <pc:sldMk cId="4176404085" sldId="292"/>
            <ac:spMk id="5" creationId="{57A850F8-5D42-5D0D-1640-7EB7F24F59E2}"/>
          </ac:spMkLst>
        </pc:spChg>
        <pc:spChg chg="add mod">
          <ac:chgData name="Nouamane SOUADI" userId="a32a4b80-09fa-45bc-a03d-8402e9a13de3" providerId="ADAL" clId="{5117A6DF-DDCC-4E9F-A902-C42758639441}" dt="2025-12-24T23:09:40.313" v="2435"/>
          <ac:spMkLst>
            <pc:docMk/>
            <pc:sldMk cId="4176404085" sldId="292"/>
            <ac:spMk id="27" creationId="{B8C10AFF-8B49-91CE-88A4-180486739E7A}"/>
          </ac:spMkLst>
        </pc:spChg>
        <pc:spChg chg="add mod">
          <ac:chgData name="Nouamane SOUADI" userId="a32a4b80-09fa-45bc-a03d-8402e9a13de3" providerId="ADAL" clId="{5117A6DF-DDCC-4E9F-A902-C42758639441}" dt="2025-12-24T23:09:40.313" v="2435"/>
          <ac:spMkLst>
            <pc:docMk/>
            <pc:sldMk cId="4176404085" sldId="292"/>
            <ac:spMk id="30" creationId="{47905A51-3366-D213-B745-39186E2FEF39}"/>
          </ac:spMkLst>
        </pc:spChg>
        <pc:spChg chg="add mod">
          <ac:chgData name="Nouamane SOUADI" userId="a32a4b80-09fa-45bc-a03d-8402e9a13de3" providerId="ADAL" clId="{5117A6DF-DDCC-4E9F-A902-C42758639441}" dt="2025-12-24T23:09:40.313" v="2435"/>
          <ac:spMkLst>
            <pc:docMk/>
            <pc:sldMk cId="4176404085" sldId="292"/>
            <ac:spMk id="31" creationId="{2DA3F8A8-A30B-E282-B55A-7BD34D2850DE}"/>
          </ac:spMkLst>
        </pc:spChg>
        <pc:spChg chg="add mod">
          <ac:chgData name="Nouamane SOUADI" userId="a32a4b80-09fa-45bc-a03d-8402e9a13de3" providerId="ADAL" clId="{5117A6DF-DDCC-4E9F-A902-C42758639441}" dt="2025-12-24T23:09:40.313" v="2435"/>
          <ac:spMkLst>
            <pc:docMk/>
            <pc:sldMk cId="4176404085" sldId="292"/>
            <ac:spMk id="32" creationId="{D120B8D5-97C0-8456-8042-F27731AF8B32}"/>
          </ac:spMkLst>
        </pc:spChg>
        <pc:spChg chg="add mod">
          <ac:chgData name="Nouamane SOUADI" userId="a32a4b80-09fa-45bc-a03d-8402e9a13de3" providerId="ADAL" clId="{5117A6DF-DDCC-4E9F-A902-C42758639441}" dt="2025-12-24T23:09:40.313" v="2435"/>
          <ac:spMkLst>
            <pc:docMk/>
            <pc:sldMk cId="4176404085" sldId="292"/>
            <ac:spMk id="33" creationId="{E3164FEF-0B91-8EB7-26E2-AF8AF03F4222}"/>
          </ac:spMkLst>
        </pc:spChg>
        <pc:spChg chg="add mod">
          <ac:chgData name="Nouamane SOUADI" userId="a32a4b80-09fa-45bc-a03d-8402e9a13de3" providerId="ADAL" clId="{5117A6DF-DDCC-4E9F-A902-C42758639441}" dt="2025-12-24T23:19:23.600" v="2484" actId="1076"/>
          <ac:spMkLst>
            <pc:docMk/>
            <pc:sldMk cId="4176404085" sldId="292"/>
            <ac:spMk id="36" creationId="{DC2D61FE-F95D-7F75-BDA7-B85BB3348B0C}"/>
          </ac:spMkLst>
        </pc:spChg>
        <pc:graphicFrameChg chg="add mod modGraphic">
          <ac:chgData name="Nouamane SOUADI" userId="a32a4b80-09fa-45bc-a03d-8402e9a13de3" providerId="ADAL" clId="{5117A6DF-DDCC-4E9F-A902-C42758639441}" dt="2025-12-24T23:17:23.400" v="2460" actId="207"/>
          <ac:graphicFrameMkLst>
            <pc:docMk/>
            <pc:sldMk cId="4176404085" sldId="292"/>
            <ac:graphicFrameMk id="7" creationId="{802EDA4A-6E4A-5C06-11F3-FDD6B907DC7A}"/>
          </ac:graphicFrameMkLst>
        </pc:graphicFrameChg>
        <pc:picChg chg="add mod modCrop">
          <ac:chgData name="Nouamane SOUADI" userId="a32a4b80-09fa-45bc-a03d-8402e9a13de3" providerId="ADAL" clId="{5117A6DF-DDCC-4E9F-A902-C42758639441}" dt="2025-12-25T14:18:32.473" v="2581"/>
          <ac:picMkLst>
            <pc:docMk/>
            <pc:sldMk cId="4176404085" sldId="292"/>
            <ac:picMk id="6" creationId="{1FAB3298-8013-F832-90D0-8F6AD49FB997}"/>
          </ac:picMkLst>
        </pc:picChg>
        <pc:cxnChg chg="add mod">
          <ac:chgData name="Nouamane SOUADI" userId="a32a4b80-09fa-45bc-a03d-8402e9a13de3" providerId="ADAL" clId="{5117A6DF-DDCC-4E9F-A902-C42758639441}" dt="2025-12-24T23:03:58.036" v="2411" actId="1582"/>
          <ac:cxnSpMkLst>
            <pc:docMk/>
            <pc:sldMk cId="4176404085" sldId="292"/>
            <ac:cxnSpMk id="9" creationId="{478A2064-DFC7-CA05-A3D4-B42D2679F491}"/>
          </ac:cxnSpMkLst>
        </pc:cxnChg>
        <pc:cxnChg chg="add mod">
          <ac:chgData name="Nouamane SOUADI" userId="a32a4b80-09fa-45bc-a03d-8402e9a13de3" providerId="ADAL" clId="{5117A6DF-DDCC-4E9F-A902-C42758639441}" dt="2025-12-24T23:08:35.076" v="2413" actId="1582"/>
          <ac:cxnSpMkLst>
            <pc:docMk/>
            <pc:sldMk cId="4176404085" sldId="292"/>
            <ac:cxnSpMk id="11" creationId="{F9E3CF3D-44F3-9246-9244-941723248FEA}"/>
          </ac:cxnSpMkLst>
        </pc:cxnChg>
        <pc:cxnChg chg="add mod">
          <ac:chgData name="Nouamane SOUADI" userId="a32a4b80-09fa-45bc-a03d-8402e9a13de3" providerId="ADAL" clId="{5117A6DF-DDCC-4E9F-A902-C42758639441}" dt="2025-12-24T23:08:46.287" v="2417" actId="14100"/>
          <ac:cxnSpMkLst>
            <pc:docMk/>
            <pc:sldMk cId="4176404085" sldId="292"/>
            <ac:cxnSpMk id="12" creationId="{DCAF6A0D-AA90-6E92-D177-1EF70551B368}"/>
          </ac:cxnSpMkLst>
        </pc:cxnChg>
        <pc:cxnChg chg="add mod">
          <ac:chgData name="Nouamane SOUADI" userId="a32a4b80-09fa-45bc-a03d-8402e9a13de3" providerId="ADAL" clId="{5117A6DF-DDCC-4E9F-A902-C42758639441}" dt="2025-12-24T23:08:57.223" v="2420" actId="14100"/>
          <ac:cxnSpMkLst>
            <pc:docMk/>
            <pc:sldMk cId="4176404085" sldId="292"/>
            <ac:cxnSpMk id="15" creationId="{AC8D8805-A57E-1A8C-9389-78EAE47A1458}"/>
          </ac:cxnSpMkLst>
        </pc:cxnChg>
        <pc:cxnChg chg="add mod">
          <ac:chgData name="Nouamane SOUADI" userId="a32a4b80-09fa-45bc-a03d-8402e9a13de3" providerId="ADAL" clId="{5117A6DF-DDCC-4E9F-A902-C42758639441}" dt="2025-12-24T23:09:14.127" v="2427" actId="14100"/>
          <ac:cxnSpMkLst>
            <pc:docMk/>
            <pc:sldMk cId="4176404085" sldId="292"/>
            <ac:cxnSpMk id="17" creationId="{73953AB8-A4A7-3973-6759-7C217D4DBF1A}"/>
          </ac:cxnSpMkLst>
        </pc:cxnChg>
        <pc:cxnChg chg="add mod">
          <ac:chgData name="Nouamane SOUADI" userId="a32a4b80-09fa-45bc-a03d-8402e9a13de3" providerId="ADAL" clId="{5117A6DF-DDCC-4E9F-A902-C42758639441}" dt="2025-12-24T23:09:12.055" v="2426" actId="14100"/>
          <ac:cxnSpMkLst>
            <pc:docMk/>
            <pc:sldMk cId="4176404085" sldId="292"/>
            <ac:cxnSpMk id="19" creationId="{643582D5-A5A6-5B6D-11E0-20B3C34E7F8A}"/>
          </ac:cxnSpMkLst>
        </pc:cxnChg>
        <pc:cxnChg chg="add mod">
          <ac:chgData name="Nouamane SOUADI" userId="a32a4b80-09fa-45bc-a03d-8402e9a13de3" providerId="ADAL" clId="{5117A6DF-DDCC-4E9F-A902-C42758639441}" dt="2025-12-24T23:09:24.767" v="2431" actId="14100"/>
          <ac:cxnSpMkLst>
            <pc:docMk/>
            <pc:sldMk cId="4176404085" sldId="292"/>
            <ac:cxnSpMk id="22" creationId="{255E411A-47E6-1CBE-744C-ECD2DB6CF0EE}"/>
          </ac:cxnSpMkLst>
        </pc:cxnChg>
        <pc:cxnChg chg="add del mod">
          <ac:chgData name="Nouamane SOUADI" userId="a32a4b80-09fa-45bc-a03d-8402e9a13de3" providerId="ADAL" clId="{5117A6DF-DDCC-4E9F-A902-C42758639441}" dt="2025-12-24T23:10:50.777" v="2456" actId="478"/>
          <ac:cxnSpMkLst>
            <pc:docMk/>
            <pc:sldMk cId="4176404085" sldId="292"/>
            <ac:cxnSpMk id="25" creationId="{261AB82D-A78A-1F33-78F5-4E64128AE82D}"/>
          </ac:cxnSpMkLst>
        </pc:cxnChg>
        <pc:cxnChg chg="add mod">
          <ac:chgData name="Nouamane SOUADI" userId="a32a4b80-09fa-45bc-a03d-8402e9a13de3" providerId="ADAL" clId="{5117A6DF-DDCC-4E9F-A902-C42758639441}" dt="2025-12-24T23:09:40.313" v="2435"/>
          <ac:cxnSpMkLst>
            <pc:docMk/>
            <pc:sldMk cId="4176404085" sldId="292"/>
            <ac:cxnSpMk id="28" creationId="{746EB79C-E8DC-C7E2-8A18-BB31387C669E}"/>
          </ac:cxnSpMkLst>
        </pc:cxnChg>
        <pc:cxnChg chg="add mod">
          <ac:chgData name="Nouamane SOUADI" userId="a32a4b80-09fa-45bc-a03d-8402e9a13de3" providerId="ADAL" clId="{5117A6DF-DDCC-4E9F-A902-C42758639441}" dt="2025-12-24T23:09:40.313" v="2435"/>
          <ac:cxnSpMkLst>
            <pc:docMk/>
            <pc:sldMk cId="4176404085" sldId="292"/>
            <ac:cxnSpMk id="29" creationId="{DE9F001F-7AA3-A38E-C195-5996E37D410A}"/>
          </ac:cxnSpMkLst>
        </pc:cxnChg>
        <pc:cxnChg chg="add mod">
          <ac:chgData name="Nouamane SOUADI" userId="a32a4b80-09fa-45bc-a03d-8402e9a13de3" providerId="ADAL" clId="{5117A6DF-DDCC-4E9F-A902-C42758639441}" dt="2025-12-24T23:11:02.963" v="2458" actId="1582"/>
          <ac:cxnSpMkLst>
            <pc:docMk/>
            <pc:sldMk cId="4176404085" sldId="292"/>
            <ac:cxnSpMk id="35" creationId="{974E1C33-BF4B-83F6-B1FD-04F543E63EA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A2ABB1-E4E7-417F-A19A-7A5DC694A133}" type="datetimeFigureOut">
              <a:rPr lang="fr-FR" smtClean="0"/>
              <a:t>31/12/2025</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A2E507-4B4E-4015-BF84-B509CF74A37B}" type="slidenum">
              <a:rPr lang="fr-FR" smtClean="0"/>
              <a:t>‹#›</a:t>
            </a:fld>
            <a:endParaRPr lang="fr-FR"/>
          </a:p>
        </p:txBody>
      </p:sp>
    </p:spTree>
    <p:extLst>
      <p:ext uri="{BB962C8B-B14F-4D97-AF65-F5344CB8AC3E}">
        <p14:creationId xmlns:p14="http://schemas.microsoft.com/office/powerpoint/2010/main" val="286010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8FA2E507-4B4E-4015-BF84-B509CF74A37B}" type="slidenum">
              <a:rPr lang="fr-FR" smtClean="0"/>
              <a:t>7</a:t>
            </a:fld>
            <a:endParaRPr lang="fr-FR"/>
          </a:p>
        </p:txBody>
      </p:sp>
    </p:spTree>
    <p:extLst>
      <p:ext uri="{BB962C8B-B14F-4D97-AF65-F5344CB8AC3E}">
        <p14:creationId xmlns:p14="http://schemas.microsoft.com/office/powerpoint/2010/main" val="383595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597819"/>
            <a:ext cx="7772400" cy="1102519"/>
          </a:xfrm>
        </p:spPr>
        <p:txBody>
          <a:bodyPr/>
          <a:lstStyle/>
          <a:p>
            <a:r>
              <a:rPr lang="fr-FR"/>
              <a:t>Cliquez pour modifier le style du titre</a:t>
            </a:r>
            <a:endParaRPr lang="fr-BE"/>
          </a:p>
        </p:txBody>
      </p:sp>
      <p:sp>
        <p:nvSpPr>
          <p:cNvPr id="3" name="Sous-titr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r>
              <a:rPr lang="fr-FR"/>
              <a:t>Département Génie Electrique</a:t>
            </a:r>
            <a:endParaRPr lang="fr-BE"/>
          </a:p>
        </p:txBody>
      </p:sp>
      <p:sp>
        <p:nvSpPr>
          <p:cNvPr id="5" name="Espace réservé du pied de page 4"/>
          <p:cNvSpPr>
            <a:spLocks noGrp="1"/>
          </p:cNvSpPr>
          <p:nvPr>
            <p:ph type="ftr" sz="quarter" idx="11"/>
          </p:nvPr>
        </p:nvSpPr>
        <p:spPr/>
        <p:txBody>
          <a:bodyPr/>
          <a:lstStyle/>
          <a:p>
            <a:r>
              <a:rPr lang="fr-BE"/>
              <a:t>Nouamane SOUADI - IAvoid</a:t>
            </a: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r>
              <a:rPr lang="fr-FR"/>
              <a:t>Département Génie Electrique</a:t>
            </a:r>
            <a:endParaRPr lang="fr-BE"/>
          </a:p>
        </p:txBody>
      </p:sp>
      <p:sp>
        <p:nvSpPr>
          <p:cNvPr id="5" name="Espace réservé du pied de page 4"/>
          <p:cNvSpPr>
            <a:spLocks noGrp="1"/>
          </p:cNvSpPr>
          <p:nvPr>
            <p:ph type="ftr" sz="quarter" idx="11"/>
          </p:nvPr>
        </p:nvSpPr>
        <p:spPr/>
        <p:txBody>
          <a:bodyPr/>
          <a:lstStyle/>
          <a:p>
            <a:r>
              <a:rPr lang="fr-BE"/>
              <a:t>Nouamane SOUADI - IAvoid</a:t>
            </a: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05979"/>
            <a:ext cx="2057400" cy="4388644"/>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457200" y="205979"/>
            <a:ext cx="6019800" cy="43886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r>
              <a:rPr lang="fr-FR"/>
              <a:t>Département Génie Electrique</a:t>
            </a:r>
            <a:endParaRPr lang="fr-BE"/>
          </a:p>
        </p:txBody>
      </p:sp>
      <p:sp>
        <p:nvSpPr>
          <p:cNvPr id="5" name="Espace réservé du pied de page 4"/>
          <p:cNvSpPr>
            <a:spLocks noGrp="1"/>
          </p:cNvSpPr>
          <p:nvPr>
            <p:ph type="ftr" sz="quarter" idx="11"/>
          </p:nvPr>
        </p:nvSpPr>
        <p:spPr/>
        <p:txBody>
          <a:bodyPr/>
          <a:lstStyle/>
          <a:p>
            <a:r>
              <a:rPr lang="fr-BE"/>
              <a:t>Nouamane SOUADI - IAvoid</a:t>
            </a: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r>
              <a:rPr lang="fr-FR"/>
              <a:t>Département Génie Electrique</a:t>
            </a:r>
            <a:endParaRPr lang="fr-BE"/>
          </a:p>
        </p:txBody>
      </p:sp>
      <p:sp>
        <p:nvSpPr>
          <p:cNvPr id="5" name="Espace réservé du pied de page 4"/>
          <p:cNvSpPr>
            <a:spLocks noGrp="1"/>
          </p:cNvSpPr>
          <p:nvPr>
            <p:ph type="ftr" sz="quarter" idx="11"/>
          </p:nvPr>
        </p:nvSpPr>
        <p:spPr/>
        <p:txBody>
          <a:bodyPr/>
          <a:lstStyle/>
          <a:p>
            <a:r>
              <a:rPr lang="fr-BE"/>
              <a:t>Nouamane SOUADI - IAvoid</a:t>
            </a: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r>
              <a:rPr lang="fr-FR"/>
              <a:t>Département Génie Electrique</a:t>
            </a:r>
            <a:endParaRPr lang="fr-BE"/>
          </a:p>
        </p:txBody>
      </p:sp>
      <p:sp>
        <p:nvSpPr>
          <p:cNvPr id="5" name="Espace réservé du pied de page 4"/>
          <p:cNvSpPr>
            <a:spLocks noGrp="1"/>
          </p:cNvSpPr>
          <p:nvPr>
            <p:ph type="ftr" sz="quarter" idx="11"/>
          </p:nvPr>
        </p:nvSpPr>
        <p:spPr/>
        <p:txBody>
          <a:bodyPr/>
          <a:lstStyle/>
          <a:p>
            <a:r>
              <a:rPr lang="fr-BE"/>
              <a:t>Nouamane SOUADI - IAvoid</a:t>
            </a: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r>
              <a:rPr lang="fr-FR"/>
              <a:t>Département Génie Electrique</a:t>
            </a:r>
            <a:endParaRPr lang="fr-BE"/>
          </a:p>
        </p:txBody>
      </p:sp>
      <p:sp>
        <p:nvSpPr>
          <p:cNvPr id="6" name="Espace réservé du pied de page 5"/>
          <p:cNvSpPr>
            <a:spLocks noGrp="1"/>
          </p:cNvSpPr>
          <p:nvPr>
            <p:ph type="ftr" sz="quarter" idx="11"/>
          </p:nvPr>
        </p:nvSpPr>
        <p:spPr/>
        <p:txBody>
          <a:bodyPr/>
          <a:lstStyle/>
          <a:p>
            <a:r>
              <a:rPr lang="fr-BE"/>
              <a:t>Nouamane SOUADI - IAvoid</a:t>
            </a: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r>
              <a:rPr lang="fr-FR"/>
              <a:t>Département Génie Electrique</a:t>
            </a:r>
            <a:endParaRPr lang="fr-BE"/>
          </a:p>
        </p:txBody>
      </p:sp>
      <p:sp>
        <p:nvSpPr>
          <p:cNvPr id="8" name="Espace réservé du pied de page 7"/>
          <p:cNvSpPr>
            <a:spLocks noGrp="1"/>
          </p:cNvSpPr>
          <p:nvPr>
            <p:ph type="ftr" sz="quarter" idx="11"/>
          </p:nvPr>
        </p:nvSpPr>
        <p:spPr/>
        <p:txBody>
          <a:bodyPr/>
          <a:lstStyle/>
          <a:p>
            <a:r>
              <a:rPr lang="fr-BE"/>
              <a:t>Nouamane SOUADI - IAvoid</a:t>
            </a:r>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r>
              <a:rPr lang="fr-FR"/>
              <a:t>Département Génie Electrique</a:t>
            </a:r>
            <a:endParaRPr lang="fr-BE"/>
          </a:p>
        </p:txBody>
      </p:sp>
      <p:sp>
        <p:nvSpPr>
          <p:cNvPr id="4" name="Espace réservé du pied de page 3"/>
          <p:cNvSpPr>
            <a:spLocks noGrp="1"/>
          </p:cNvSpPr>
          <p:nvPr>
            <p:ph type="ftr" sz="quarter" idx="11"/>
          </p:nvPr>
        </p:nvSpPr>
        <p:spPr/>
        <p:txBody>
          <a:bodyPr/>
          <a:lstStyle/>
          <a:p>
            <a:r>
              <a:rPr lang="fr-BE"/>
              <a:t>Nouamane SOUADI - IAvoid</a:t>
            </a: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1" y="204787"/>
            <a:ext cx="3008313" cy="871538"/>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r>
              <a:rPr lang="fr-FR"/>
              <a:t>Département Génie Electrique</a:t>
            </a:r>
            <a:endParaRPr lang="fr-BE"/>
          </a:p>
        </p:txBody>
      </p:sp>
      <p:sp>
        <p:nvSpPr>
          <p:cNvPr id="6" name="Espace réservé du pied de page 5"/>
          <p:cNvSpPr>
            <a:spLocks noGrp="1"/>
          </p:cNvSpPr>
          <p:nvPr>
            <p:ph type="ftr" sz="quarter" idx="11"/>
          </p:nvPr>
        </p:nvSpPr>
        <p:spPr/>
        <p:txBody>
          <a:bodyPr/>
          <a:lstStyle/>
          <a:p>
            <a:r>
              <a:rPr lang="fr-BE"/>
              <a:t>Nouamane SOUADI - IAvoid</a:t>
            </a: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0"/>
            <a:ext cx="5486400" cy="425054"/>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r>
              <a:rPr lang="fr-FR"/>
              <a:t>Département Génie Electrique</a:t>
            </a:r>
            <a:endParaRPr lang="fr-BE"/>
          </a:p>
        </p:txBody>
      </p:sp>
      <p:sp>
        <p:nvSpPr>
          <p:cNvPr id="6" name="Espace réservé du pied de page 5"/>
          <p:cNvSpPr>
            <a:spLocks noGrp="1"/>
          </p:cNvSpPr>
          <p:nvPr>
            <p:ph type="ftr" sz="quarter" idx="11"/>
          </p:nvPr>
        </p:nvSpPr>
        <p:spPr/>
        <p:txBody>
          <a:bodyPr/>
          <a:lstStyle/>
          <a:p>
            <a:r>
              <a:rPr lang="fr-BE"/>
              <a:t>Nouamane SOUADI - IAvoid</a:t>
            </a: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Département Génie Electrique</a:t>
            </a:r>
            <a:endParaRPr lang="fr-BE"/>
          </a:p>
        </p:txBody>
      </p:sp>
      <p:sp>
        <p:nvSpPr>
          <p:cNvPr id="5" name="Espace réservé du pied de pag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Nouamane SOUADI - IAvoid</a:t>
            </a:r>
          </a:p>
        </p:txBody>
      </p:sp>
      <p:sp>
        <p:nvSpPr>
          <p:cNvPr id="6" name="Espace réservé du numéro de diapositiv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t>‹#›</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0" y="901263"/>
            <a:ext cx="9144000" cy="461665"/>
          </a:xfrm>
          <a:prstGeom prst="rect">
            <a:avLst/>
          </a:prstGeom>
          <a:noFill/>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Avancement du projet IA </a:t>
            </a:r>
          </a:p>
        </p:txBody>
      </p:sp>
      <p:pic>
        <p:nvPicPr>
          <p:cNvPr id="1026" name="Picture 2" descr="C:\Users\hp\OneDrive - EMI University\EMI\ELEC\Resources\logo-emi-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6511"/>
            <a:ext cx="1477894" cy="85861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hp\OneDrive - EMI University\EMI\ELEC\Resources\logo-um5-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4531" y="42648"/>
            <a:ext cx="1785015" cy="858615"/>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2568986" y="3416596"/>
            <a:ext cx="3942054" cy="861774"/>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Réalisé par: 	</a:t>
            </a:r>
            <a:r>
              <a:rPr lang="fr-FR" sz="1600" b="1" dirty="0">
                <a:latin typeface="Times New Roman" panose="02020603050405020304" pitchFamily="18" charset="0"/>
                <a:cs typeface="Times New Roman" panose="02020603050405020304" pitchFamily="18" charset="0"/>
              </a:rPr>
              <a:t>SOUADI Nouamane</a:t>
            </a:r>
          </a:p>
          <a:p>
            <a:endParaRPr lang="fr-FR" sz="1600" dirty="0">
              <a:latin typeface="Times New Roman" panose="02020603050405020304" pitchFamily="18" charset="0"/>
              <a:cs typeface="Times New Roman" panose="02020603050405020304" pitchFamily="18" charset="0"/>
            </a:endParaRPr>
          </a:p>
          <a:p>
            <a:r>
              <a:rPr lang="fr-FR" sz="1600" dirty="0">
                <a:latin typeface="Times New Roman" panose="02020603050405020304" pitchFamily="18" charset="0"/>
                <a:cs typeface="Times New Roman" panose="02020603050405020304" pitchFamily="18" charset="0"/>
              </a:rPr>
              <a:t>Encadré par:	</a:t>
            </a:r>
            <a:r>
              <a:rPr lang="fr-FR" sz="1600" b="1" dirty="0">
                <a:latin typeface="Times New Roman" panose="02020603050405020304" pitchFamily="18" charset="0"/>
                <a:cs typeface="Times New Roman" panose="02020603050405020304" pitchFamily="18" charset="0"/>
              </a:rPr>
              <a:t>AZZAM JAI </a:t>
            </a:r>
            <a:r>
              <a:rPr lang="fr-FR" sz="1600" b="1" dirty="0" err="1">
                <a:latin typeface="Times New Roman" panose="02020603050405020304" pitchFamily="18" charset="0"/>
                <a:cs typeface="Times New Roman" panose="02020603050405020304" pitchFamily="18" charset="0"/>
              </a:rPr>
              <a:t>Asmae</a:t>
            </a:r>
            <a:endParaRPr lang="fr-FR" sz="1600" b="1" dirty="0">
              <a:latin typeface="Times New Roman" panose="02020603050405020304" pitchFamily="18" charset="0"/>
              <a:cs typeface="Times New Roman" panose="02020603050405020304" pitchFamily="18" charset="0"/>
            </a:endParaRPr>
          </a:p>
        </p:txBody>
      </p:sp>
      <p:sp>
        <p:nvSpPr>
          <p:cNvPr id="8" name="ZoneTexte 7"/>
          <p:cNvSpPr txBox="1"/>
          <p:nvPr/>
        </p:nvSpPr>
        <p:spPr>
          <a:xfrm>
            <a:off x="2591780" y="1905767"/>
            <a:ext cx="3960440" cy="584775"/>
          </a:xfrm>
          <a:prstGeom prst="rect">
            <a:avLst/>
          </a:prstGeom>
          <a:noFill/>
        </p:spPr>
        <p:txBody>
          <a:bodyPr wrap="square" rtlCol="0">
            <a:spAutoFit/>
          </a:bodyPr>
          <a:lstStyle/>
          <a:p>
            <a:pPr algn="ctr"/>
            <a:r>
              <a:rPr lang="fr-FR" sz="3200" b="1" dirty="0">
                <a:solidFill>
                  <a:schemeClr val="tx2"/>
                </a:solidFill>
                <a:latin typeface="Times New Roman" panose="02020603050405020304" pitchFamily="18" charset="0"/>
                <a:cs typeface="Times New Roman" panose="02020603050405020304" pitchFamily="18" charset="0"/>
              </a:rPr>
              <a:t>« </a:t>
            </a:r>
            <a:r>
              <a:rPr lang="fr-FR" sz="3200" b="1" dirty="0" err="1">
                <a:solidFill>
                  <a:schemeClr val="tx2"/>
                </a:solidFill>
                <a:latin typeface="Times New Roman" panose="02020603050405020304" pitchFamily="18" charset="0"/>
                <a:cs typeface="Times New Roman" panose="02020603050405020304" pitchFamily="18" charset="0"/>
              </a:rPr>
              <a:t>IAvoid</a:t>
            </a:r>
            <a:r>
              <a:rPr lang="fr-FR" sz="3200" b="1" dirty="0">
                <a:solidFill>
                  <a:schemeClr val="tx2"/>
                </a:solidFill>
                <a:latin typeface="Times New Roman" panose="02020603050405020304" pitchFamily="18" charset="0"/>
                <a:cs typeface="Times New Roman" panose="02020603050405020304" pitchFamily="18" charset="0"/>
              </a:rPr>
              <a:t> »</a:t>
            </a:r>
          </a:p>
        </p:txBody>
      </p:sp>
      <p:sp>
        <p:nvSpPr>
          <p:cNvPr id="9" name="ZoneTexte 8"/>
          <p:cNvSpPr txBox="1"/>
          <p:nvPr/>
        </p:nvSpPr>
        <p:spPr>
          <a:xfrm>
            <a:off x="0" y="4659982"/>
            <a:ext cx="9149546" cy="307777"/>
          </a:xfrm>
          <a:prstGeom prst="rect">
            <a:avLst/>
          </a:prstGeom>
          <a:noFill/>
        </p:spPr>
        <p:txBody>
          <a:bodyPr wrap="square" rtlCol="0">
            <a:spAutoFit/>
          </a:bodyPr>
          <a:lstStyle/>
          <a:p>
            <a:pPr algn="ctr"/>
            <a:r>
              <a:rPr lang="fr-FR" sz="1400" dirty="0">
                <a:latin typeface="Times New Roman" panose="02020603050405020304" pitchFamily="18" charset="0"/>
                <a:cs typeface="Times New Roman" panose="02020603050405020304" pitchFamily="18" charset="0"/>
              </a:rPr>
              <a:t>Année universitaire : 2025/2026</a:t>
            </a:r>
          </a:p>
        </p:txBody>
      </p:sp>
      <p:sp>
        <p:nvSpPr>
          <p:cNvPr id="10" name="ZoneTexte 9"/>
          <p:cNvSpPr txBox="1"/>
          <p:nvPr/>
        </p:nvSpPr>
        <p:spPr>
          <a:xfrm>
            <a:off x="2070106" y="2571750"/>
            <a:ext cx="5003787" cy="307777"/>
          </a:xfrm>
          <a:prstGeom prst="rect">
            <a:avLst/>
          </a:prstGeom>
          <a:noFill/>
        </p:spPr>
        <p:txBody>
          <a:bodyPr wrap="square" rtlCol="0">
            <a:spAutoFit/>
          </a:bodyPr>
          <a:lstStyle/>
          <a:p>
            <a:pPr algn="ctr"/>
            <a:r>
              <a:rPr lang="fr-FR" sz="1400">
                <a:latin typeface="Times New Roman" panose="02020603050405020304" pitchFamily="18" charset="0"/>
                <a:cs typeface="Times New Roman" panose="02020603050405020304" pitchFamily="18" charset="0"/>
              </a:rPr>
              <a:t>Le 25/12/2025</a:t>
            </a:r>
            <a:endParaRPr lang="fr-FR" sz="1400" dirty="0">
              <a:latin typeface="Times New Roman" panose="02020603050405020304" pitchFamily="18" charset="0"/>
              <a:cs typeface="Times New Roman" panose="02020603050405020304" pitchFamily="18" charset="0"/>
            </a:endParaRPr>
          </a:p>
        </p:txBody>
      </p:sp>
      <p:sp>
        <p:nvSpPr>
          <p:cNvPr id="11" name="ZoneTexte 10"/>
          <p:cNvSpPr txBox="1"/>
          <p:nvPr/>
        </p:nvSpPr>
        <p:spPr>
          <a:xfrm>
            <a:off x="2072879" y="596463"/>
            <a:ext cx="5003787" cy="307777"/>
          </a:xfrm>
          <a:prstGeom prst="rect">
            <a:avLst/>
          </a:prstGeom>
          <a:noFill/>
        </p:spPr>
        <p:txBody>
          <a:bodyPr wrap="square" rtlCol="0">
            <a:spAutoFit/>
          </a:bodyPr>
          <a:lstStyle/>
          <a:p>
            <a:pPr algn="ctr"/>
            <a:r>
              <a:rPr lang="fr-FR" sz="1400" dirty="0">
                <a:latin typeface="Times New Roman" panose="02020603050405020304" pitchFamily="18" charset="0"/>
                <a:cs typeface="Times New Roman" panose="02020603050405020304" pitchFamily="18" charset="0"/>
              </a:rPr>
              <a:t>Département Génie Electrique</a:t>
            </a:r>
          </a:p>
        </p:txBody>
      </p:sp>
    </p:spTree>
    <p:extLst>
      <p:ext uri="{BB962C8B-B14F-4D97-AF65-F5344CB8AC3E}">
        <p14:creationId xmlns:p14="http://schemas.microsoft.com/office/powerpoint/2010/main" val="479080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10</a:t>
            </a:fld>
            <a:endParaRPr lang="fr-BE"/>
          </a:p>
        </p:txBody>
      </p:sp>
      <p:sp>
        <p:nvSpPr>
          <p:cNvPr id="5" name="Rectangle 4"/>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Principe de fonctionnement du code Python</a:t>
            </a:r>
          </a:p>
        </p:txBody>
      </p:sp>
      <p:sp>
        <p:nvSpPr>
          <p:cNvPr id="6" name="AutoShape 4" descr="data:image/png;base64,iVBORw0KGgoAAAANSUhEUgAACRAAAAcsCAYAAADSoTi8AAA173RFWHRteGZpbGUAJTNDbXhHcmFwaE1vZGVsJTIwZHglM0QlMjI4MTclMjIlMjBkeSUzRCUyMjUyMiUyMiUyMGdyaWQlM0QlMjIxJTIyJTIwZ3JpZFNpemUlM0QlMjIxMCUyMiUyMGd1aWRlcyUzRCUyMjElMjIlMjB0b29sdGlwcyUzRCUyMjElMjIlMjBjb25uZWN0JTNEJTIyMSUyMiUyMGFycm93cyUzRCUyMjElMjIlMjBmb2xkJTNEJTIyMSUyMiUyMHBhZ2UlM0QlMjIxJTIyJTIwcGFnZVNjYWxlJTNEJTIyMSUyMiUyMHBhZ2VXaWR0aCUzRCUyMjgyNyUyMiUyMHBhZ2VIZWlnaHQlM0QlMjIxMTY5JTIyJTIwbWF0aCUzRCUyMjAlMjIlMjBzaGFkb3clM0QlMjIwJTIyJTNFJTNDcm9vdCUzRSUzQ214Q2VsbCUyMGlkJTNEJTIyMCUyMiUyRiUzRSUzQ214Q2VsbCUyMGlkJTNEJTIyMSUyMiUyMHBhcmVudCUzRCUyMjAlMjIlMkYlM0UlM0NteENlbGwlMjBpZCUzRCUyMklpcV9CeVBLcmhTNmQyZ2FVWndaLTMx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BhcmVudCUzRCUyMjElMjIlMjBzb3VyY2UlM0QlMjJJaXFfQnlQS3JoUzZkMmdhVVp3Wi0xJTIyJTIwdGFyZ2V0JTNEJTIySWlxX0J5UEtyaFM2ZDJnYVVad1otMyUyMiUzRSUzQ214R2VvbWV0cnklMjByZWxhdGl2ZSUzRCUyMjElMjIlMjBhcyUzRCUyMmdlb21ldHJ5JTIyJTJGJTNFJTNDJTJGbXhDZWxsJTNFJTNDbXhDZWxsJTIwaWQlM0QlMjJJaXFfQnlQS3JoUzZkMmdhVVp3Wi0xJTIyJTIwdmFsdWUlM0QlMjJJbml0aWFsaXNhdGlvbiUyMGRlcyUyMHBhcmFtJUMzJUE4dHJlcyUyMiUyMHN0eWxlJTNEJTIycm91bmRlZCUzRDAlM0J3aGl0ZVNwYWNlJTNEd3JhcCUzQmh0bWwlM0QxJTNCJTIyJTIwdmVydGV4JTNEJTIyMSUyMiUyMHBhcmVudCUzRCUyMjElMjIlM0UlM0NteEdlb21ldHJ5JTIweCUzRCUyMjMxMCUyMiUyMHklM0QlMjIxMDAlMjIlMjB3aWR0aCUzRCUyMjE2MCUyMiUyMGhlaWdodCUzRCUyMjMwJTIyJTIwYXMlM0QlMjJnZW9tZXRyeSUyMiUyRiUzRSUzQyUyRm14Q2VsbCUzRSUzQ214Q2VsbCUyMGlkJTNEJTIySWlxX0J5UEtyaFM2ZDJnYVVad1otMzMlMjIlMjBzdHlsZSUzRCUyMmVkZ2VTdHlsZSUzRG9ydGhvZ29uYWxFZGdlU3R5bGUlM0Jyb3VuZGVkJTNEMCUzQm9ydGhvZ29uYWxMb29wJTNEMSUzQmpldHR5U2l6ZSUzRGF1dG8lM0JodG1sJTNEMSUzQmV4aXRYJTNEMC41JTNCZXhpdFklM0QxJTNCZXhpdER4JTNEMCUzQmV4aXREeSUzRDAlM0JlbnRyeVglM0QwLjUlM0JlbnRyeVklM0QwJTNCZW50cnlEeCUzRDAlM0JlbnRyeUR5JTNEMCUzQiUyMiUyMGVkZ2UlM0QlMjIxJTIyJTIwcGFyZW50JTNEJTIyMSUyMiUyMHNvdXJjZSUzRCUyMklpcV9CeVBLcmhTNmQyZ2FVWndaLTIlMjIlMjB0YXJnZXQlM0QlMjJJaXFfQnlQS3JoUzZkMmdhVVp3Wi00JTIyJTNFJTNDbXhHZW9tZXRyeSUyMHJlbGF0aXZlJTNEJTIyMSUyMiUyMGFzJTNEJTIyZ2VvbWV0cnklMjIlMkYlM0UlM0MlMkZteENlbGwlM0UlM0NteENlbGwlMjBpZCUzRCUyMklpcV9CeVBLcmhTNmQyZ2FVWndaLTIlMjIlMjB2YWx1ZSUzRCUyMkNyJUMzJUE5YXRpb24lMjBkJ2Vudmlyb25uZW1lbnQlMjIlMjBzdHlsZSUzRCUyMnNoYXBlJTNEcHJvY2VzcyUzQndoaXRlU3BhY2UlM0R3cmFwJTNCaHRtbCUzRDElM0JiYWNrZ3JvdW5kT3V0bGluZSUzRDElM0IlMjIlMjB2ZXJ0ZXglM0QlMjIxJTIyJTIwcGFyZW50JTNEJTIyMSUyMiUzRSUzQ214R2VvbWV0cnklMjB4JTNEJTIyMzEwJTIyJTIweSUzRCUyMjE5MCUyMiUyMHdpZHRoJTNEJTIyMTYwJTIyJTIwaGVpZ2h0JTNEJTIyNDAlMjIlMjBhcyUzRCUyMmdlb21ldHJ5JTIyJTJGJTNFJTNDJTJGbXhDZWxsJTNFJTNDbXhDZWxsJTIwaWQlM0QlMjJJaXFfQnlQS3JoUzZkMmdhVVp3Wi0zMiUyMiUyMHN0eWxlJTNEJTIyZWRnZVN0eWxlJTNEb3J0aG9nb25hbEVkZ2VTdHlsZSUzQnJvdW5kZWQlM0QwJTNCb3J0aG9nb25hbExvb3AlM0QxJTNCamV0dHlTaXplJTNEYXV0byUzQmh0bWwlM0QxJTNCZXhpdFglM0QwLjUlM0JleGl0WSUzRDElM0JleGl0RHglM0QwJTNCZXhpdER5JTNEMCUzQmVudHJ5WCUzRDAuNSUzQmVudHJ5WSUzRDAlM0JlbnRyeUR4JTNEMCUzQmVudHJ5RHklM0QwJTNCJTIyJTIwZWRnZSUzRCUyMjElMjIlMjBwYXJlbnQlM0QlMjIxJTIyJTIwc291cmNlJTNEJTIySWlxX0J5UEtyaFM2ZDJnYVVad1otMyUyMiUyMHRhcmdldCUzRCUyMklpcV9CeVBLcmhTNmQyZ2FVWndaLTIlMjIlM0UlM0NteEdlb21ldHJ5JTIwcmVsYXRpdmUlM0QlMjIxJTIyJTIwYXMlM0QlMjJnZW9tZXRyeSUyMiUyRiUzRSUzQyUyRm14Q2VsbCUzRSUzQ214Q2VsbCUyMGlkJTNEJTIySWlxX0J5UEtyaFM2ZDJnYVVad1otMyUyMiUyMHZhbHVlJTNEJTIyQ2hlbWluJTIwcHIlQzMlQTlmJUMzJUE5ciVDMyVBOSUyMiUyMHN0eWxlJTNEJTIyc2hhcGUlM0Rwcm9jZXNzJTNCd2hpdGVTcGFjZSUzRHdyYXAlM0JodG1sJTNEMSUzQmJhY2tncm91bmRPdXRsaW5lJTNEMSUzQiUyMiUyMHZlcnRleCUzRCUyMjElMjIlMjBwYXJlbnQlM0QlMjIxJTIyJTNFJTNDbXhHZW9tZXRyeSUyMHglM0QlMjIzMTAlMjIlMjB5JTNEJTIyMTQwJTIyJTIwd2lkdGglM0QlMjIxNjAlMjIlMjBoZWlnaHQlM0QlMjIzMCUyMiUyMGFzJTNEJTIyZ2VvbWV0cnklMjIlMkYlM0UlM0MlMkZteENlbGwlM0UlM0NteENlbGwlMjBpZCUzRCUyMklpcV9CeVBLcmhTNmQyZ2FVWndaLTclMjIlMjBzdHlsZSUzRCUyMmVkZ2VTdHlsZSUzRG9ydGhvZ29uYWxFZGdlU3R5bGUlM0Jyb3VuZGVkJTNEMCUzQm9ydGhvZ29uYWxMb29wJTNEMSUzQmpldHR5U2l6ZSUzRGF1dG8lM0JodG1sJTNEMSUzQmVudHJ5WCUzRDAuNSUzQmVudHJ5WSUzRDAlM0JlbnRyeUR4JTNEMCUzQmVudHJ5RHklM0QwJTNCZXhpdFglM0QwJTNCZXhpdFklM0QwLjUlM0JleGl0RHglM0QwJTNCZXhpdER5JTNEMCUzQiUyMiUyMGVkZ2UlM0QlMjIxJTIyJTIwcGFyZW50JTNEJTIyMSUyMiUyMHNvdXJjZSUzRCUyMklpcV9CeVBLcmhTNmQyZ2FVWndaLTQlMjIlMjB0YXJnZXQlM0QlMjJJaXFfQnlQS3JoUzZkMmdhVVp3Wi02JTIyJTNFJTNDbXhHZW9tZXRyeSUyMHJlbGF0aXZlJTNEJTIyMSUyMiUyMGFzJTNEJTIyZ2VvbWV0cnklMjIlM0UlM0NBcnJheSUyMGFzJTNEJTIycG9pbnRzJTIyJTNFJTNDbXhQb2ludCUyMHglM0QlMjIyMzAlMjIlMjB5JTNEJTIyMjY3JTIyJTJGJTNFJTNDJTJGQXJyYXklM0UlM0MlMkZteEdlb21ldHJ5JTNFJTNDJTJGbXhDZWxsJTNFJTNDbXhDZWxsJTIwaWQlM0QlMjJJaXFfQnlQS3JoUzZkMmdhVVp3Wi0yMiUyMiUyMHN0eWxlJTNEJTIyZWRnZVN0eWxlJTNEb3J0aG9nb25hbEVkZ2VTdHlsZSUzQnJvdW5kZWQlM0QwJTNCb3J0aG9nb25hbExvb3AlM0QxJTNCamV0dHlTaXplJTNEYXV0byUzQmh0bWwlM0QxJTNCZW50cnlYJTNEMC41JTNCZW50cnlZJTNEMCUzQmVudHJ5RHglM0QwJTNCZW50cnlEeSUzRDAlM0IlMjIlMjBlZGdlJTNEJTIyMSUyMiUyMHBhcmVudCUzRCUyMjElMjIlMjBzb3VyY2UlM0QlMjJJaXFfQnlQS3JoUzZkMmdhVVp3Wi00JTIyJTIwdGFyZ2V0JTNEJTIySWlxX0J5UEtyaFM2ZDJnYVVad1otOCUyMiUzRSUzQ214R2VvbWV0cnklMjByZWxhdGl2ZSUzRCUyMjElMjIlMjBhcyUzRCUyMmdlb21ldHJ5JTIyJTJGJTNFJTNDJTJGbXhDZWxsJTNFJTNDbXhDZWxsJTIwaWQlM0QlMjJJaXFfQnlQS3JoUzZkMmdhVVp3Wi00JTIyJTIwdmFsdWUlM0QlMjJDaGVja09ic3RhY2xlJTIwJTNEJTNEJTIwMSUyMCUzRiUyMiUyMHN0eWxlJTNEJTIycmhvbWJ1cyUzQndoaXRlU3BhY2UlM0R3cmFwJTNCaHRtbCUzRDElM0IlMjIlMjB2ZXJ0ZXglM0QlMjIxJTIyJTIwcGFyZW50JTNEJTIyMSUyMiUzRSUzQ214R2VvbWV0cnklMjB4JTNEJTIyMzAwJTIyJTIweSUzRCUyMjI0MiUyMiUyMHdpZHRoJTNEJTIyMTgwJTIyJTIwaGVpZ2h0JTNEJTIyNTAlMjIlMjBhcyUzRCUyMmdlb21ldHJ5JTIyJTJGJTNFJTNDJTJGbXhDZWxsJTNFJTNDbXhDZWxsJTIwaWQlM0QlMjJJaXFfQnlQS3JoUzZkMmdhVVp3Wi0yMyUyMiUyMHN0eWxlJTNEJTIyZWRnZVN0eWxlJTNEb3J0aG9nb25hbEVkZ2VTdHlsZSUzQnJvdW5kZWQlM0QwJTNCb3J0aG9nb25hbExvb3AlM0QxJTNCamV0dHlTaXplJTNEYXV0byUzQmh0bWwlM0QxJTNCZW50cnlYJTNEMC41JTNCZW50cnlZJTNEMCUzQmVudHJ5RHglM0QwJTNCZW50cnlEeSUzRDAlM0IlMjIlMjBlZGdlJTNEJTIyMSUyMiUyMHBhcmVudCUzRCUyMjElMjIlMjBzb3VyY2UlM0QlMjJJaXFfQnlQS3JoUzZkMmdhVVp3Wi02JTIyJTIwdGFyZ2V0JTNEJTIySWlxX0J5UEtyaFM2ZDJnYVVad1otOCUyMiUzRSUzQ214R2VvbWV0cnklMjByZWxhdGl2ZSUzRCUyMjElMjIlMjBhcyUzRCUyMmdlb21ldHJ5JTIyJTNFJTNDQXJyYXklMjBhcyUzRCUyMnBvaW50cyUyMiUzRSUzQ214UG9pbnQlMjB4JTNEJTIyMjMwJTIyJTIweSUzRCUyMjMyMCUyMiUyRiUzRSUzQ214UG9pbnQlMjB4JTNEJTIyMzkwJTIyJTIweSUzRCUyMjMyMCUyMiUyRiUzRSUzQyUyRkFycmF5JTNFJTNDJTJGbXhHZW9tZXRyeSUzRSUzQyUyRm14Q2VsbCUzRSUzQ214Q2VsbCUyMGlkJTNEJTIySWlxX0J5UEtyaFM2ZDJnYVVad1otNiUyMiUyMHZhbHVlJTNEJTIyTm91dmVhdSUyMG9ic3RhY2xlJTIyJTIwc3R5bGUlM0QlMjJzaGFwZSUzRHByb2Nlc3MlM0J3aGl0ZVNwYWNlJTNEd3JhcCUzQmh0bWwlM0QxJTNCYmFja2dyb3VuZE91dGxpbmUlM0QxJTNCJTIyJTIwdmVydGV4JTNEJTIyMSUyMiUyMHBhcmVudCUzRCUyMjElMjIlM0UlM0NteEdlb21ldHJ5JTIweCUzRCUyMjE1MSUyMiUyMHklM0QlMjIyODAlMjIlMjB3aWR0aCUzRCUyMjE2MCUyMiUyMGhlaWdodCUzRCUyMjMwJTIyJTIwYXMlM0QlMjJnZW9tZXRyeSUyMiUyRiUzRSUzQyUyRm14Q2VsbCUzRSUzQ214Q2VsbCUyMGlkJTNEJTIySWlxX0J5UEtyaFM2ZDJnYVVad1otMjQlMjIlMjBzdHlsZSUzRCUyMmVkZ2VTdHlsZSUzRG9ydGhvZ29uYWxFZGdlU3R5bGUlM0Jyb3VuZGVkJTNEMCUzQm9ydGhvZ29uYWxMb29wJTNEMSUzQmpldHR5U2l6ZSUzRGF1dG8lM0JodG1sJTNEMSUzQmV4aXRYJTNEMC41JTNCZXhpdFklM0QxJTNCZXhpdER4JTNEMCUzQmV4aXREeSUzRDAlM0JlbnRyeVglM0QwLjUlM0JlbnRyeVklM0QwJTNCZW50cnlEeCUzRDAlM0JlbnRyeUR5JTNEMCUzQiUyMiUyMGVkZ2UlM0QlMjIxJTIyJTIwcGFyZW50JTNEJTIyMSUyMiUyMHNvdXJjZSUzRCUyMklpcV9CeVBLcmhTNmQyZ2FVWndaLTglMjIlMjB0YXJnZXQlM0QlMjJJaXFfQnlQS3JoUzZkMmdhVVp3Wi05JTIyJTNFJTNDbXhHZW9tZXRyeSUyMHJlbGF0aXZlJTNEJTIyMSUyMiUyMGFzJTNEJTIyZ2VvbWV0cnklMjIlMkYlM0UlM0MlMkZteENlbGwlM0UlM0NteENlbGwlMjBpZCUzRCUyMklpcV9CeVBLcmhTNmQyZ2FVWndaLTglMjIlMjB2YWx1ZSUzRCUyMkV4cGxvaXRhdGlvbiUyRkV4cGxvcmF0aW9uJTIwc2Vsb24lMjBlcHNpbG9uJTIyJTIwc3R5bGUlM0QlMjJzaGFwZSUzRHByb2Nlc3MlM0J3aGl0ZVNwYWNlJTNEd3JhcCUzQmh0bWwlM0QxJTNCYmFja2dyb3VuZE91dGxpbmUlM0QxJTNCJTIyJTIwdmVydGV4JTNEJTIyMSUyMiUyMHBhcmVudCUzRCUyMjElMjIlM0UlM0NteEdlb21ldHJ5JTIweCUzRCUyMjMxMCUyMiUyMHklM0QlMjIzMzAlMjIlMjB3aWR0aCUzRCUyMjE2MCUyMiUyMGhlaWdodCUzRCUyMjQwJTIyJTIwYXMlM0QlMjJnZW9tZXRyeSUyMiUyRiUzRSUzQyUyRm14Q2VsbCUzRSUzQ214Q2VsbCUyMGlkJTNEJTIySWlxX0J5UEtyaFM2ZDJnYVVad1otMjUlMjIlMjBzdHlsZSUzRCUyMmVkZ2VTdHlsZSUzRG9ydGhvZ29uYWxFZGdlU3R5bGUlM0Jyb3VuZGVkJTNEMCUzQm9ydGhvZ29uYWxMb29wJTNEMSUzQmpldHR5U2l6ZSUzRGF1dG8lM0JodG1sJTNEMSUzQmV4aXRYJTNEMC41JTNCZXhpdFklM0QxJTNCZXhpdER4JTNEMCUzQmV4aXREeSUzRDAlM0JlbnRyeVglM0QwLjUlM0JlbnRyeVklM0QwJTNCZW50cnlEeCUzRDAlM0JlbnRyeUR5JTNEMCUzQiUyMiUyMGVkZ2UlM0QlMjIxJTIyJTIwcGFyZW50JTNEJTIyMSUyMiUyMHNvdXJjZSUzRCUyMklpcV9CeVBLcmhTNmQyZ2FVWndaLTklMjIlMjB0YXJnZXQlM0QlMjJJaXFfQnlQS3JoUzZkMmdhVVp3Wi0xMCUyMiUzRSUzQ214R2VvbWV0cnklMjByZWxhdGl2ZSUzRCUyMjElMjIlMjBhcyUzRCUyMmdlb21ldHJ5JTIyJTJGJTNFJTNDJTJGbXhDZWxsJTNFJTNDbXhDZWxsJTIwaWQlM0QlMjJJaXFfQnlQS3JoUzZkMmdhVVp3Wi05JTIyJTIwdmFsdWUlM0QlMjJFeCVDMyVBOWN1dGUlMjBhdmFuY2VyJTJGdG91cm5lciUyMGRyb2l0ZSUyMG91JTIwZ2F1Y2hlJTIyJTIwc3R5bGUlM0QlMjJzaGFwZSUzRHByb2Nlc3MlM0J3aGl0ZVNwYWNlJTNEd3JhcCUzQmh0bWwlM0QxJTNCYmFja2dyb3VuZE91dGxpbmUlM0QxJTNCJTIyJTIwdmVydGV4JTNEJTIyMSUyMiUyMHBhcmVudCUzRCUyMjElMjIlM0UlM0NteEdlb21ldHJ5JTIweCUzRCUyMjMxMCUyMiUyMHklM0QlMjIzODAlMjIlMjB3aWR0aCUzRCUyMjE2MCUyMiUyMGhlaWdodCUzRCUyMjUwJTIyJTIwYXMlM0QlMjJnZW9tZXRyeSUyMiUyRiUzRSUzQyUyRm14Q2VsbCUzRSUzQ214Q2VsbCUyMGlkJTNEJTIySWlxX0J5UEtyaFM2ZDJnYVVad1otMzYlMjIlMjBzdHlsZSUzRCUyMmVkZ2VTdHlsZSUzRG9ydGhvZ29uYWxFZGdlU3R5bGUlM0Jyb3VuZGVkJTNEMCUzQm9ydGhvZ29uYWxMb29wJTNEMSUzQmpldHR5U2l6ZSUzRGF1dG8lM0JodG1sJTNEMSUzQmV4aXRYJTNEMC41JTNCZXhpdFklM0QxJTNCZXhpdER4JTNEMCUzQmV4aXREeSUzRDAlM0JlbnRyeVglM0QwLjUlM0JlbnRyeVklM0QwJTNCZW50cnlEeCUzRDAlM0JlbnRyeUR5JTNEMCUzQiUyMiUyMGVkZ2UlM0QlMjIxJTIyJTIwcGFyZW50JTNEJTIyMSUyMiUyMHNvdXJjZSUzRCUyMklpcV9CeVBLcmhTNmQyZ2FVWndaLTEwJTIyJTIwdGFyZ2V0JTNEJTIySWlxX0J5UEtyaFM2ZDJnYVVad1otMTMlMjIlM0UlM0NteEdlb21ldHJ5JTIwcmVsYXRpdmUlM0QlMjIxJTIyJTIwYXMlM0QlMjJnZW9tZXRyeSUyMiUyRiUzRSUzQyUyRm14Q2VsbCUzRSUzQ214Q2VsbCUyMGlkJTNEJTIySWlxX0J5UEtyaFM2ZDJnYVVad1otMTAlMjIlMjB2YWx1ZSUzRCUyMkNhbGN1bGUlMjBkZSUyMHIlQzMlQTljb21wZW5zZSUyMiUyMHN0eWxlJTNEJTIyc2hhcGUlM0Rwcm9jZXNzJTNCd2hpdGVTcGFjZSUzRHdyYXAlM0JodG1sJTNEMSUzQmJhY2tncm91bmRPdXRsaW5lJTNEMSUzQiUyMiUyMHZlcnRleCUzRCUyMjElMjIlMjBwYXJlbnQlM0QlMjIxJTIyJTNFJTNDbXhHZW9tZXRyeSUyMHglM0QlMjIzMTAlMjIlMjB5JTNEJTIyNDQwJTIyJTIwd2lkdGglM0QlMjIxNjAlMjIlMjBoZWlnaHQlM0QlMjI0MCUyMiUyMGFzJTNEJTIyZ2VvbWV0cnklMjIlMkYlM0UlM0MlMkZteENlbGwlM0UlM0NteENlbGwlMjBpZCUzRCUyMklpcV9CeVBLcmhTNmQyZ2FVWndaLTM1JTIyJTIwc3R5bGUlM0QlMjJlZGdlU3R5bGUlM0RvcnRob2dvbmFsRWRnZVN0eWxlJTNCcm91bmRlZCUzRDAlM0JvcnRob2dvbmFsTG9vcCUzRDElM0JqZXR0eVNpemUlM0RhdXRvJTNCaHRtbCUzRDElM0JlbnRyeVglM0QwLjUlM0JlbnRyeVklM0QwJTNCZW50cnlEeCUzRDAlM0JlbnRyeUR5JTNEMCUzQiUyMiUyMGVkZ2UlM0QlMjIxJTIyJTIwcGFyZW50JTNEJTIyMSUyMiUyMHNvdXJjZSUzRCUyMklpcV9CeVBLcmhTNmQyZ2FVWndaLTExJTIyJTIwdGFyZ2V0JTNEJTIySWlxX0J5UEtyaFM2ZDJnYVVad1otMiUyMiUzRSUzQ214R2VvbWV0cnklMjByZWxhdGl2ZSUzRCUyMjElMjIlMjBhcyUzRCUyMmdlb21ldHJ5JTIyJTNFJTNDbXhQb2ludCUyMHglM0QlMjI2NDAlMjIlMjB5JTNEJTIyMTkwJTIyJTIwYXMlM0QlMjJ0YXJnZXRQb2ludCUyMiUyRiUzRSUzQ0FycmF5JTIwYXMlM0QlMjJwb2ludHMlMjIlM0UlM0NteFBvaW50JTIweCUzRCUyMjUwMCUyMiUyMHklM0QlMjIxOTUlMjIlMkYlM0UlM0NteFBvaW50JTIweCUzRCUyMjUwMCUyMiUyMHklM0QlMjIxODAlMjIlMkYlM0UlM0NteFBvaW50JTIweCUzRCUyMjM5MCUyMiUyMHklM0QlMjIxODAlMjIlMkYlM0UlM0MlMkZBcnJheSUzRSUzQyUyRm14R2VvbWV0cnklM0UlM0MlMkZteENlbGwlM0UlM0NteENlbGwlMjBpZCUzRCUyMklpcV9CeVBLcmhTNmQyZ2FVWndaLTM4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BhcmVudCUzRCUyMjElMjIlMjBzb3VyY2UlM0QlMjJJaXFfQnlQS3JoUzZkMmdhVVp3Wi0xMSUyMiUyMHRhcmdldCUzRCUyMklpcV9CeVBLcmhTNmQyZ2FVWndaLTE5JTIyJTNFJTNDbXhHZW9tZXRyeSUyMHJlbGF0aXZlJTNEJTIyMSUyMiUyMGFzJTNEJTIyZ2VvbWV0cnklMjIlMkYlM0UlM0MlMkZteENlbGwlM0UlM0NteENlbGwlMjBpZCUzRCUyMklpcV9CeVBLcmhTNmQyZ2FVWndaLTExJTIyJTIwdmFsdWUlM0QlMjJPYmplY3RpZkF0dGVpbnQlMjAlM0QlM0QlMjAxJTNGJTIyJTIwc3R5bGUlM0QlMjJyaG9tYnVzJTNCd2hpdGVTcGFjZSUzRHdyYXAlM0JodG1sJTNEMSUzQiUyMiUyMHZlcnRleCUzRCUyMjElMjIlMjBwYXJlbnQlM0QlMjIxJTIyJTNFJTNDbXhHZW9tZXRyeSUyMHglM0QlMjI1MzAlMjIlMjB5JTNEJTIyMTcwJTIyJTIwd2lkdGglM0QlMjIxODAlMjIlMjBoZWlnaHQlM0QlMjI1MCUyMiUyMGFzJTNEJTIyZ2VvbWV0cnklMjIlMkYlM0UlM0MlMkZteENlbGwlM0UlM0NteENlbGwlMjBpZCUzRCUyMklpcV9CeVBLcmhTNmQyZ2FVWndaLTM3JTIyJTIwc3R5bGUlM0QlMjJlZGdlU3R5bGUlM0RvcnRob2dvbmFsRWRnZVN0eWxlJTNCcm91bmRlZCUzRDAlM0JvcnRob2dvbmFsTG9vcCUzRDElM0JqZXR0eVNpemUlM0RhdXRvJTNCaHRtbCUzRDElM0JlbnRyeVglM0QwLjUlM0JlbnRyeVklM0QwJTNCZW50cnlEeCUzRDAlM0JlbnRyeUR5JTNEMCUzQmV4aXRYJTNEMC41JTNCZXhpdFklM0QxJTNCZXhpdER4JTNEMCUzQmV4aXREeSUzRDAlM0IlMjIlMjBlZGdlJTNEJTIyMSUyMiUyMHBhcmVudCUzRCUyMjElMjIlMjBzb3VyY2UlM0QlMjJJaXFfQnlQS3JoUzZkMmdhVVp3Wi0xMyUyMiUyMHRhcmdldCUzRCUyMklpcV9CeVBLcmhTNmQyZ2FVWndaLTExJTIyJTNFJTNDbXhHZW9tZXRyeSUyMHJlbGF0aXZlJTNEJTIyMSUyMiUyMGFzJTNEJTIyZ2VvbWV0cnklMjIlM0UlM0NBcnJheSUyMGFzJTNEJTIycG9pbnRzJTIyJTNFJTNDbXhQb2ludCUyMHglM0QlMjIzOTAlMjIlMjB5JTNEJTIyNTMwJTIyJTJGJTNFJTNDbXhQb2ludCUyMHglM0QlMjI0OTAlMjIlMjB5JTNEJTIyNTMwJTIyJTJGJTNFJTNDbXhQb2ludCUyMHglM0QlMjI0OTAlMjIlMjB5JTNEJTIyMTUwJTIyJTJGJTNFJTNDbXhQb2ludCUyMHglM0QlMjI2MjAlMjIlMjB5JTNEJTIyMTUwJTIyJTJGJTNFJTNDJTJGQXJyYXklM0UlM0MlMkZteEdlb21ldHJ5JTNFJTNDJTJGbXhDZWxsJTNFJTNDbXhDZWxsJTIwaWQlM0QlMjJJaXFfQnlQS3JoUzZkMmdhVVp3Wi0xMyUyMiUyMHZhbHVlJTNEJTIyTWlzZSUyMCVDMyVBMCUyMGpvdXIlMjBkZSUyMFEtVGFibGUlMjIlMjBzdHlsZSUzRCUyMnNoYXBlJTNEcHJvY2VzcyUzQndoaXRlU3BhY2UlM0R3cmFwJTNCaHRtbCUzRDElM0JiYWNrZ3JvdW5kT3V0bGluZSUzRDElM0IlMjIlMjB2ZXJ0ZXglM0QlMjIxJTIyJTIwcGFyZW50JTNEJTIyMSUyMiUzRSUzQ214R2VvbWV0cnklMjB4JTNEJTIyMzEwJTIyJTIweSUzRCUyMjQ5MCUyMiUyMHdpZHRoJTNEJTIyMTYwJTIyJTIwaGVpZ2h0JTNEJTIyMzAlMjIlMjBhcyUzRCUyMmdlb21ldHJ5JTIyJTJGJTNFJTNDJTJGbXhDZWxsJTNFJTNDbXhDZWxsJTIwaWQlM0QlMjJJaXFfQnlQS3JoUzZkMmdhVVp3Wi0xNCUyMiUyMHZhbHVlJTNEJTIyTk9OJTIyJTIwc3R5bGUlM0QlMjJ0ZXh0JTNCaHRtbCUzRDElM0JhbGlnbiUzRGNlbnRlciUzQnZlcnRpY2FsQWxpZ24lM0RtaWRkbGUlM0JyZXNpemFibGUlM0QwJTNCcG9pbnRzJTNEJTVCJTVEJTNCYXV0b3NpemUlM0QxJTNCc3Ryb2tlQ29sb3IlM0Rub25lJTNCZmlsbENvbG9yJTNEbm9uZSUzQiUyMiUyMHZlcnRleCUzRCUyMjElMjIlMjBwYXJlbnQlM0QlMjIxJTIyJTNFJTNDbXhHZW9tZXRyeSUyMHglM0QlMjI0OTAlMjIlMjB5JTNEJTIyMTcwJTIyJTIwd2lkdGglM0QlMjI1MCUyMiUyMGhlaWdodCUzRCUyMjMwJTIyJTIwYXMlM0QlMjJnZW9tZXRyeSUyMiUyRiUzRSUzQyUyRm14Q2VsbCUzRSUzQ214Q2VsbCUyMGlkJTNEJTIySWlxX0J5UEtyaFM2ZDJnYVVad1otMTYlMjIlMjB2YWx1ZSUzRCUyMk9VSSUyMiUyMHN0eWxlJTNEJTIydGV4dCUzQmh0bWwlM0QxJTNCYWxpZ24lM0RjZW50ZXIlM0J2ZXJ0aWNhbEFsaWduJTNEbWlkZGxlJTNCcmVzaXphYmxlJTNEMCUzQnBvaW50cyUzRCU1QiU1RCUzQmF1dG9zaXplJTNEMSUzQnN0cm9rZUNvbG9yJTNEbm9uZSUzQmZpbGxDb2xvciUzRG5vbmUlM0IlMjIlMjB2ZXJ0ZXglM0QlMjIxJTIyJTIwcGFyZW50JTNEJTIyMSUyMiUzRSUzQ214R2VvbWV0cnklMjB4JTNEJTIyMjMwJTIyJTIweSUzRCUyMjIzMCUyMiUyMHdpZHRoJTNEJTIyNDAlMjIlMjBoZWlnaHQlM0QlMjIzMCUyMiUyMGFzJTNEJTIyZ2VvbWV0cnklMjIlMkYlM0UlM0MlMkZteENlbGwlM0UlM0NteENlbGwlMjBpZCUzRCUyMklpcV9CeVBLcmhTNmQyZ2FVWndaLTE3JTIyJTIwdmFsdWUlM0QlMjJOT04lMjIlMjBzdHlsZSUzRCUyMnRleHQlM0JodG1sJTNEMSUzQmFsaWduJTNEY2VudGVyJTNCdmVydGljYWxBbGlnbiUzRG1pZGRsZSUzQnJlc2l6YWJsZSUzRDAlM0Jwb2ludHMlM0QlNUIlNUQlM0JhdXRvc2l6ZSUzRDElM0JzdHJva2VDb2xvciUzRG5vbmUlM0JmaWxsQ29sb3IlM0Rub25lJTNCJTIyJTIwdmVydGV4JTNEJTIyMSUyMiUyMHBhcmVudCUzRCUyMjElMjIlM0UlM0NteEdlb21ldHJ5JTIweCUzRCUyMjM4MCUyMiUyMHklM0QlMjIyOTIlMjIlMjB3aWR0aCUzRCUyMjUwJTIyJTIwaGVpZ2h0JTNEJTIyMzAlMjIlMjBhcyUzRCUyMmdlb21ldHJ5JTIyJTJGJTNFJTNDJTJGbXhDZWxsJTNFJTNDbXhDZWxsJTIwaWQlM0QlMjJJaXFfQnlQS3JoUzZkMmdhVVp3Wi0xOCUyMiUyMHZhbHVlJTNEJTIyT1VJJTIwb3UlMjBtYXglMjBlcGlzb2RlcyUyMiUyMHN0eWxlJTNEJTIydGV4dCUzQmh0bWwlM0QxJTNCYWxpZ24lM0RjZW50ZXIlM0J2ZXJ0aWNhbEFsaWduJTNEbWlkZGxlJTNCcmVzaXphYmxlJTNEMCUzQnBvaW50cyUzRCU1QiU1RCUzQmF1dG9zaXplJTNEMSUzQnN0cm9rZUNvbG9yJTNEbm9uZSUzQmZpbGxDb2xvciUzRG5vbmUlM0IlMjIlMjB2ZXJ0ZXglM0QlMjIxJTIyJTIwcGFyZW50JTNEJTIyMSUyMiUzRSUzQ214R2VvbWV0cnklMjB4JTNEJTIyNDg4JTIyJTIweSUzRCUyMjIxNCUyMiUyMHdpZHRoJTNEJTIyMTQwJTIyJTIwaGVpZ2h0JTNEJTIyMzAlMjIlMjBhcyUzRCUyMmdlb21ldHJ5JTIyJTJGJTNFJTNDJTJGbXhDZWxsJTNFJTNDbXhDZWxsJTIwaWQlM0QlMjJJaXFfQnlQS3JoUzZkMmdhVVp3Wi0yOSUyMiUyMHN0eWxlJTNEJTIyZWRnZVN0eWxlJTNEb3J0aG9nb25hbEVkZ2VTdHlsZSUzQnJvdW5kZWQlM0QwJTNCb3J0aG9nb25hbExvb3AlM0QxJTNCamV0dHlTaXplJTNEYXV0byUzQmh0bWwlM0QxJTNCZW50cnlYJTNEMC41JTNCZW50cnlZJTNEMCUzQmVudHJ5RHglM0QwJTNCZW50cnlEeSUzRDAlM0IlMjIlMjBlZGdlJTNEJTIyMSUyMiUyMHBhcmVudCUzRCUyMjElMjIlMjBzb3VyY2UlM0QlMjJJaXFfQnlQS3JoUzZkMmdhVVp3Wi0xOSUyMiUyMHRhcmdldCUzRCUyMklpcV9CeVBLcmhTNmQyZ2FVWndaLTIwJTIyJTNFJTNDbXhHZW9tZXRyeSUyMHJlbGF0aXZlJTNEJTIyMSUyMiUyMGFzJTNEJTIyZ2VvbWV0cnklMjIlM0UlM0NBcnJheSUyMGFzJTNEJTIycG9pbnRzJTIyJTNFJTNDbXhQb2ludCUyMHglM0QlMjI2MjAlMjIlMjB5JTNEJTIyMjcwJTIyJTJGJTNFJTNDbXhQb2ludCUyMHglM0QlMjI2MjAlMjIlMjB5JTNEJTIyMjcwJTIyJTJGJTNFJTNDJTJGQXJyYXklM0UlM0MlMkZteEdlb21ldHJ5JTNFJTNDJTJGbXhDZWxsJTNFJTNDbXhDZWxsJTIwaWQlM0QlMjJJaXFfQnlQS3JoUzZkMmdhVVp3Wi0xOSUyMiUyMHZhbHVlJTNEJTIyU2F1dmVnYXJkZSUyMGRlJTIwUS1UYWJsZSUyMGRhbnMlMjBwb2xpdGlxdWVzJTIyJTIwc3R5bGUlM0QlMjJzaGFwZSUzRHByb2Nlc3MlM0J3aGl0ZVNwYWNlJTNEd3JhcCUzQmh0bWwlM0QxJTNCYmFja2dyb3VuZE91dGxpbmUlM0QxJTNCJTIyJTIwdmVydGV4JTNEJTIyMSUyMiUyMHBhcmVudCUzRCUyMjElMjIlM0UlM0NteEdlb21ldHJ5JTIweCUzRCUyMjU0MCUyMiUyMHklM0QlMjIyNDAlMjIlMjB3aWR0aCUzRCUyMjE2MCUyMiUyMGhlaWdodCUzRCUyMjUwJTIyJTIwYXMlM0QlMjJnZW9tZXRyeSUyMiUyRiUzRSUzQyUyRm14Q2VsbCUzRSUzQ214Q2VsbCUyMGlkJTNEJTIySWlxX0J5UEtyaFM2ZDJnYVVad1otMzAlMjIlMjBzdHlsZSUzRCUyMmVkZ2VTdHlsZSUzRG9ydGhvZ29uYWxFZGdlU3R5bGUlM0Jyb3VuZGVkJTNEMCUzQm9ydGhvZ29uYWxMb29wJTNEMSUzQmpldHR5U2l6ZSUzRGF1dG8lM0JodG1sJTNEMSUzQmV4aXRYJTNEMC41JTNCZXhpdFklM0QxJTNCZXhpdER4JTNEMCUzQmV4aXREeSUzRDAlM0JlbnRyeVglM0QwLjUlM0JlbnRyeVklM0QwJTNCZW50cnlEeCUzRDAlM0JlbnRyeUR5JTNEMCUzQiUyMiUyMGVkZ2UlM0QlMjIxJTIyJTIwcGFyZW50JTNEJTIyMSUyMiUyMHNvdXJjZSUzRCUyMklpcV9CeVBLcmhTNmQyZ2FVWndaLTIwJTIyJTIwdGFyZ2V0JTNEJTIySWlxX0J5UEtyaFM2ZDJnYVVad1otMjElMjIlM0UlM0NteEdlb21ldHJ5JTIwcmVsYXRpdmUlM0QlMjIxJTIyJTIwYXMlM0QlMjJnZW9tZXRyeSUyMiUyRiUzRSUzQyUyRm14Q2VsbCUzRSUzQ214Q2VsbCUyMGlkJTNEJTIySWlxX0J5UEtyaFM2ZDJnYVVad1otMjAlMjIlMjB2YWx1ZSUzRCUyMkFuaW1hdGlvbiUyMiUyMHN0eWxlJTNEJTIyc2hhcGUlM0Rwcm9jZXNzJTNCd2hpdGVTcGFjZSUzRHdyYXAlM0JodG1sJTNEMSUzQmJhY2tncm91bmRPdXRsaW5lJTNEMSUzQiUyMiUyMHZlcnRleCUzRCUyMjElMjIlMjBwYXJlbnQlM0QlMjIxJTIyJTNFJTNDbXhHZW9tZXRyeSUyMHglM0QlMjI1NDAlMjIlMjB5JTNEJTIyMzAwJTIyJTIwd2lkdGglM0QlMjIxNjAlMjIlMjBoZWlnaHQlM0QlMjI1MCUyMiUyMGFzJTNEJTIyZ2VvbWV0cnklMjIlMkYlM0UlM0MlMkZteENlbGwlM0UlM0NteENlbGwlMjBpZCUzRCUyMklpcV9CeVBLcmhTNmQyZ2FVWndaLTIxJTIyJTIwdmFsdWUlM0QlMjJGSU4lMjIlMjBzdHlsZSUzRCUyMnJvdW5kZWQlM0QwJTNCd2hpdGVTcGFjZSUzRHdyYXAlM0JodG1sJTNEMSUzQiUyMiUyMHZlcnRleCUzRCUyMjElMjIlMjBwYXJlbnQlM0QlMjIxJTIyJTNFJTNDbXhHZW9tZXRyeSUyMHglM0QlMjI1NDAlMjIlMjB5JTNEJTIyMzYwJTIyJTIwd2lkdGglM0QlMjIxNjAlMjIlMjBoZWlnaHQlM0QlMjI1MCUyMiUyMGFzJTNEJTIyZ2VvbWV0cnklMjIlMkYlM0UlM0MlMkZteENlbGwlM0UlM0MlMkZyb290JTNFJTNDJTJGbXhHcmFwaE1vZGVsJTNFJDJvwAAAEABJREFUeAHs3Qm8XEWZMPw6BDIIEQIERPZFBSEsbkDUKIwLKjIiDIuKA4LE5UWMYwRFCcZtBFRU4BsRUIIoY9xQQcOOUSIIajCAKIIEZTNAACEq63eeDt1099363tvr6T+/rttnrarnX3Vu5vU+b52Vkv8IECBAgAABAgQIECBAgACBoguIjwABAgQIECBAgAABAgQIECi+gAgJECAwZgEJRGOmcyMBAgQIECBAgACBdgtojwABAgQIECBAgAABAgQIECi+gAgJECBAgAABAu0XkEDUfnMtEiBAgEC/C4ifAAECBAgQIECAAAECBAgQKL6ACAkQIECAAAECBAgQINBDAhKIemiwdLW7BPSGAAECBAgQIECAAAECBAgQKL6ACAkQIECAAAECBAgQIECAAIHiC4gwJQlEZgEBAgQIECBAgAABAgQIFF1AfAQIECBAgAABAgQIECBAgEDxBURIgAABAuMQkEA0Djy3EiBAgAABAgQItFNAWwQIECBAgAABAgQIECBAgEDxBURIgAABAgQIECDQCQEJRJ1Q1yYBAgT6WUDsBAgQIECAAAECBAgQIECAQPEFREiAAAECBAgQIECAAAECPSUggainhqt7OqsnBAgQIECAAAECBAgQIECAQPEFREiAAAECBAgQIECAAAECBAgUX0CEBEJAAlEoKAQIECBAgAABAgQIECiugMgIECBAgAABAgQIECBAgACB4guIkAABAgQIjEtAAtG4+NxMgAABAgQIEGiXgHYIECBAgAABAgQIECBAgACB4guIkAABAgQIECBAgEBnBCQQdcZdqwQI9KuAuAkQIECAAAECBAgQIECAAIHiC4iQAAECBAgQIECAAAECBAj0mIAEojEMmFsIECBAgAABAgQIECBAgACB4guIkAABAgQIECBAgAABAgQIECi+gAgJEFghIIFohYOfBAgQIECAAAECBAgUU0BUBAgQIECAAAECBAgQIECAQPEFREiAAAECBAiMU0AC0TgB3U6AAAECBAi0Q0AbBAgQIECAAAECBAgQIECAQPEFREiAAAECBAgQIECAQKcEJBB1Sl67BPpRQMwECBAgQIAAAQIECBAgQIBA8QVESIAAAQIECBAgQIAAAQIECPScwKgTiHouQh0mQIAAAQIECBAgQIAAAQIERi3gBgIECBAgQIAAAQIECBAgQKD4AiIkQIBAWUACUVnCNwECBAgQIECAAIHiCYiIAAECBAgQIECAAAECBAgQKL6ACAkQIECAAAEC4xaQQDRuQhUQIECAAIFWC6ifAAECBAgQIECAAAECBAgQKL6ACAkQIECAAAECBAgQINA5AQlEnbPXcr8JiJcAAQIECBAgQIAAAQIECBAovoAICRAgQIAAAQIECBAgQIAAgeILFDBCCUQFHFQhESBAgAABAgQIECBAgMD4BNxNgAABAgQIECBAgAABAgQIFF9AhAQIECDwtIAEoqctbBEgQIAAAQIECBRLQDQECBAgQIAAAQIECBAgQIBA8QVESIAAAQIECBAg0AQBCURNQFQFAQIECLRSQN0ECBAgQIAAAQIECBAgQIBA8QVESIAAAQIECBAgQIAAAQKdFJBA1En9fmpbrAQIECBAgAABAgQIECBAgEDxBURIgAABAgQIECBAgAABAgQIFF9AhIUUkEBUyGEVFAECBAgQIECAAAECBMYu4E4CBAgQIECAAAECBAgQIECg+AIiJECAAAEC1QISiKo1bBMgQIAAAQIEiiMgEgIECBAgQIAAAQIECBAgQKD4AiIkQIAAAQIECBAg0BQBCURNYVQJAQIEWiWgXgIECBAgQIAAAQIECBAgQKD4AiIkQIAAAQIECBAgQIAAAQKdFZBA1A5/bRAgQIAAAQIECBAgQIAAAQLFFxAhAQIECBAgQIAAAQIECBAgUHwBERIoqIAEooIOrLAIECBAgAABAgQIEBibgLsIECBAgAABAgQIECBAgACB4guIkAABAgQIEKgVkEBU62GPAAECBAgQKIaAKAgQIECAAAECBAgQIECAAIHiC4iQAAECBAgQIECAAIEmCUggahKkaggQaIWAOgkQIECAAAECBAgQIECAAIHiC4iQAAECBAgQIECAAAECBAgQ6LRA6xOIOh2h9gkQIECAAAECBAgQIECAAIHWC2iBAAECBAgQIECAAAECBAgQKL6ACAkQKKyABKLCDq3ACBAgQIAAAQIECIxewB0ECBAgQIAAAQIECBAgQIBA8QVESIAAAQIECBCoF5BAVC9inwABAgQI9L6ACAgQIECAAAECBAgQIECAAIHiC4iQAAECBAgQIECAAAECTROQQNQ0ShURaLaA+ggQIECAAAECBAgQIECAAIHiC4iQAAECBAgQIECAAAECBAgQKL5A90cogaj7x0gPCRAgQIAAAQIECBAgQKDbBfSPAAECBAgQIECAAAECBAgQKL6ACAkQIFBgAQlEBR5coREgQIAAAQIECIxOwNUECBAgQIAAAQIECBAgQIBA8QVESIAAAQIECBAgMFBAAtFAE0cIECBAoLcF9J4AAQIECBAgQIAAAQIECBAovoAICRAgQIAAAQIECBAgQKCJAhKImoipqmYKqIsAAQIECBAgQIAAAQIECBAovoAICRAgQIAAAQIECBAgQIAAgeILiLAXBCQQ9cIo6SMBAgQIECBAgAABAgS6WUDfCBAgQIAAAQIECBAgQIAAgeILiJAAAQIECi0ggajQwys4AgQIECBAgEDjAq4kQIAAAQIECBAgQIAAAQIEii8gQgIECBAgQIAAAQKDCUggGkzFMQIECPSugJ4TIECgFwWezDutpMSAgTlgDpgD5oA5YA706xzI/89Bn1EKuJwAAQIECBAgQIAAAQIECDRVQAJRUzmbVZl6CBAgQIAAAQIECBAgQIAAgeILiJAAAQIECBAgQIAAAQIECBAovoAICfSGgASi3hgnvSRAgAABAgQIECBAoFsF9IsAAQIECBAgQIAAAQIECBAovoAICRAgQIBAwQUkEBV8gIVHgAABAgQINCbgKgIECBAgQIAAAQIECBAgQKD4AiIkQIAAAQIECBAgQGBwAQlEg7s4SoBAbwroNQECBAgUQODJJ59MCgNzwBwwB8wBc8AcMAeKOwea8H+yqoIAAQIECBAgQIAAAQIECBBoskAXJhA1OULVESBAgAABAgQIECBAgAABAl0ooEsECBAgQIAAAQIECBAgQIBA8QVESIBArwhIIOqVkdJPAgQIECBAgAABAt0ooE8ECBAgQIAAAQIECBAgQIBA8QVESIAAAQIECBReQAJR4YdYgAQIECBAYGQBVxAgQIAAAQIECBAgQIAAAQLFFxAhAQIECBAgQIAAAQIEhhKQQDSUjOMEek9AjwkQIECAAAECBAgQIECAAIHiC4iQAAECBAgQIECAAAECBAgQKL5A2yOUQNR2cg0SIECAAAECBAgQIECAAAECBAgQIECAAAECBAgQIECAQPEFREiAAIHeEZBA1DtjpacECBAgQIAAAQLdJqA/BAgQIECAAAECBAgQIECAQPEFREiAAAECBAgQ6AMBCUR9MMhCJECAAIHhBZwlQIAAAQIECBAgQIAAAQIEii8gQgIECBAgQIAAAQIECBAYWkAC0dA2zvSWgN4SIECAAAECBAgQIECAAAECxRcQIQECBAgQIECAAAECBAgQIFB8ARF2QEACUQfQNUmAAAECBAgQIECAAIH+FhA9AQIECBAgQIAAAQIECBAgUHwBERIgQIBALwlIIOql0dJXAgQIECBAgEA3CegLAQIECBAgQIAAAQIECBAgUHwBERIgQIAAAQIECPSFgASivhhmQRIgQGBoAWcIECBAgAABAgQIECBAgACB4guIkAABAgQIECBAgAABAgQIDCcggWg4nd45p6cECBAgQIAAAQIECBAgQIBA8QVESIAAAQIECBAgQIAAAQIECBRfQIQEOiIggagj7BolQIAAAQIECBAgQKB/BUROgAABAgQIECBAgAABAgQIFF9AhAQIECBAoLcEJBD11njpLQECBAgQINAtAvpBgAABAgQIECBAgAABAgQIFF9AhAQIECBAgAABAgT6REACUZ8MtDAJEBhcwFECBAgQIECAAAECBAgQIECg+AIiJECAAAECBAgQIECAAAECBIYXKEIC0fAROkuAAAECBAgQIECAAAECBAgUQUAMBAgQIECAAAECBAgQIECAQPEFREiAQIcEJBB1CF6zBAgQIECAAAECBPpTQNQECBAgQIAAAQIECBAgQIBA8QVESIAAAQIECPSagASiXhsx/SVAgAABAt0goA8ECBAgQIAAAQIECBAgQIBA8QVESIAAAQIECBAgQIBA3whIIOqboRYogYECjhAgQIAAAQIECBAgQIAAAQLFFxAhAQIECBAgQIAAAQIECBAgUHyB8UYogWi8gu4nQIAAAQIECBAgQIAAAQKtF9ACAQIECBAgQIAAAQIECBAgUHwBERIgQKBjAhKIOkavYQIECBAgQIAAgf4TEDEBAgQIECBAgAABAgQIECBQfAEREiBAgAABAgR6T0ACUe+NmR4TIECAQKcFtE+AAAECBAgQIECAAAECBAgUX0CEBAgQIECAAAECBAgQ6CMBCUR9NNhCrRWwR4AAAQIECBAgQIAAAQIECBRfQIQECBAgQIAAAQIECBAgQIBA8QVEOH4BCUTjN1QDAQIECBAgQIAAAQIECLRWQO0ECBAgQIAAAQIECBAgQIBA8QVESIAAAQIdFJBA1EF8TRMgQIAAAQIE+ktAtAQIECBAgAABAgQIECBAgEDxBURIgAABAgQIECDQiwISiHpx1PSZAAECnRTQNgECBAgQIECAAAECBAgQIFB8ARESIECAAAECBAgQIECAQF8JSCDqq+F+OlhbBAgQIECAAAECBAgQIECAQPEFREiAAAECBAgQIECAAAECBAgUX0CEBJohIIGoGYrqIECAAAECBAgQIECAQOsE1EyAAAECBAgQIECAAAECBAgUX0CEBAgQIECgowISiDrKr3ECBAgQIECgfwRESoAAAQIECBAgQIAAAQIECBRfQIQECBAgQIAAAQIEelNAAlFvjpteEyDQKQHtEiBAgAABAgQIECBAgAABAsUXECEBAgQIECBAgAABAgQIEOgzgb5MIOqzMRYuAQIECBAgQIAAAQIECBDoSwFBEyBAgAABAgQIECBAgAABAsUXECEBAs0RkEDUHEe1ECBAgAABAgQIECDQGgG1EiBAgAABAgQIECBAgAABAsUXECEBAgQIECDQYQEJRB0eAM0TIECAAIH+EBAlAQIECBAgQIAAAQIECBAgUHwBERIgQIAAAQIECBAg0KsCEoh6deT0m0AnBLRJgAABAgQIECBAgAABAgQIFF9AhAQIECBAgAABAgQIECBAgEDxBeoilEBUB2KXAAECBAgQIECAAAECBAgUQUAMBAgQIECAAAECBAgQIECAQFuzwPAAABAASURBVPEFREiAAIFmCUggapakeggQIECAAAECBAg0X0CNBAgQIECAAAECBAgQIECAQPEFREiAAAECBAgQ6LiABKKOD4EOECBAgEDxBURIgAABAgQIECBAgAABAgQIFF9AhAQIECBAgAABAgQIEOhdAQlEvTt2et5uAe0RIECAAAECBAgQIECAAAECbRNYsmRJet7znpeyLKspJ598cmv7oHYCBAgQIECAAAECBAgQIECg+AIiHCAggWgAiQMECBAgQIAAAQJFFfj1r3+dVl999Zo/Qv74xz/uinCPO+64mn4ddNBBTe1Xq+sfS2fr+7Trrrumhx56aNCq6q9tts+gjfbgwfALxyx7+o/t3TLH283ZzvZiPmbZ0+YxX9vZvrYIFFVg0003TWeccUaaOHFiTYhnnXVWuvfee2uO2SFAgAABAgQIECBAoD8FRE2AAAECzROQQNQ8SzURIECAAAECBAg0V0BtDQjccMMN6Z3vfGe6++67G7jaJb0q8Pjjj6d58+alY445pldD0G8CBAiMSeDlL395+uQnP1lz79VXX50uuuiimmPj2fFv6Xj03EuAAAECBJoioBICBAgQIECAAIEuEJBA1AWDoAsECBAotoDoCBAgQKAVAnfeeWd6z3vek7bddtvSH1GfeOKJVjSjzg4LPPnkk+mqq65K06ZNS/vvv3+67bbbOtwjzRMgQKC9AlmWpQ984APpsMMOq2n4zDPPTP/4xz9qjo12x7+loxVzPYGRBJwnQIAAAQIECBAgQIAAgV4WkEDUy6PXzr5riwABAgQIECBAoGsErr322lLi0Fe+8pWu6ZOOtEbgpJNOSrvsskuK1TZa04JaCRAgUCfQhburrLJKmj17dtp6660rvbvwwgvTz372s8r+aDf8WzpaMdcTIECAAAECBAgQIECAQKEEBENgEAEJRIOgOESAAAECBAgQIECgmwUee+yx9K9//aubu6hvTRIY6+oaTWpeNQQIEOgagY022ijNnTs3TZ48udSnWKEt9uPfxNKBUf6I+/xbOko0lxMgQIAAAQIECHSdgA4RIECAAIFmCkggaqamuggQIECAAAECzRNQU58JHHXUUSn+GFou8UfRZhK0uv5m9nWwunq9/4PF1IpjkyZNSpdffnnNXNpzzz1b0ZQ6CRAg0HaBnXbaKZ1++ulppZVW/M9Z3//+963Q1vZR0CABAgQItEBAlQQIECBAgAABAgS6QmDF/+LSFV3RCQIECBRRQEwECBAgQIAAAQIECBAg0CyBffbZJz3++OOlRMlYQWjatGnNqlo9BMYp4HYCBAgQIECAAAECBAgQINDbAhKIGhk/1xAgQIAAAQIECBAgQIAAAQLFFxAhAQIECBAgQIAAAQIECBAgUHwBERIgMKiABKJBWRwkQIAAAQIECBAgQKBXBfSbAAECBAgQIECAAAECBAgQKL6ACAkQIECAAIHmCkggaq6n2ggQIECAAIHmCKiFQFcI/PjHP05ZllXKcccdV+lXvD5l4cKF6YADDkjrrbde5ZoJEyak5z73ueljH/tY+stf/lK5fqSNqDvLnm7roIMOqrmlui8vfvGL0/Llyyvnb7vttrTBBhtU+rD66qunX//615XzsTFS/XHNUOWf//xnmj9/fnrXu96Vtt566zRx4sRKW1mWlfbj+Pvf//501VVXlV4tM1RdYz0+1v7ffffd6Utf+lLaZZdd0qRJk2r6HWb/+Z//mb7zne+khx9+eKxdS832ibHPsqzU1w9/+MM1/TrrrLNKx7Nsxfldd901PfTQQ5VrYjuOZdmK81mWpZg7lQtG2Ih5HWP47ne/O2266aY1bYVfOIZnuI5QVc3p+vGr7tOjjz5a6uPrXve6tPbaa1fajHm24447ps9//vPp3nvvramv1TtPPvlk+uMf/5iOOuqo9JznPKfSp3i+d9555/Stb30r/eMf/2haN2L+xTysN8iyrDQOBx98cIrfNzE+Y200xizGLsYwxjLLnp4jzXoWRupb/fyMOXbnnXdWbvvDH/6QYu5tuOGGNebbb799U+ZBs5/VcsdjPmfZ054x3+NczJGTTjopVccT82mkfx9i/t16662lmF/96lfX/BuTZSvaiX934twZZ5zR8PMxkn+MRfQt+phlK9rJsqz0DMTxof5Ni/7ecMMNA8au/AyfeeaZ4/od28zno3qsRvtv6XB+Ef8ee+yR4ndElmWlf2/ieY724ndczIehSjPjG6qNbnj+h+qb4wQIEEgpQSBAgAABAgQIECBAoEsEVuqSfugGAQKFFBAUAQIECBAopkAkFkybNi297GUvS9/+9rfT0qVLK4E+8cQT6U9/+lP69Kc/nTbZZJO03377pfvuu69yvpc2HnzwwfShD30orbHGGun1r399+upXv5riD/z1fwyN/Tj+5S9/uZSos9VWW6VLL700xR+VOxXvXXfdVbJff/3108yZM0uJTfFH2ur+xB/Lv/e975WuW2uttdLxxx8/qqSQXvapdojtSEyZN29e2mKLLUpjeOqpp6ZITItz5RJ+kVwUnuEac/uvf/1r+fSYvn/2s5+l5z//+ek//uM/0gUXXJCWLVtWqSfm1bXXXptmzZqVpkyZUpqLkZBRuaBFGxHTPvvsk2Iex5y4+eabKy3F8/2rX/0qve1tb0vbbbdduvrqqyvnxrIR8UQbMf/Cs94g6oxxmDt3bun3TfRptM9WO56F6Od4SjjE75pIRIy5d8cdd1SqC/PFixdX5sERRxwx6mSUTjyrMY9e8YpXpOhvdTwxn+Lfh0guueeeeypxxkb8zlywYEF64QtfmDbffPNSzJdccknNvzFxXZT4dyfOvfOd7yw9H+973/tSxBnnRlvK/pFIFn2LPlbXEftxPP5N+9SnPpXi2Syfj3/f9t9//7Ttttum+rGL6+IZfsc73pE222yz0r8L5fsa+Y5+tfr5aKQfw10T8/Pkk08u/T74yU9+kmI/ro/fl/E8x++2r33ta3FoQGlHfO19/geE6AABAgQIECBAgAABAgQIECDQYwIjJxD1WEC6S4AAAQIECBAgQKCVAueff356wQte0HDiQKwqEn9EXrJkSSu71fS6Fy1alKZOnZo+97nP1fyxuJGG4o/Nr3rVq9IXvvCFjiQRRQJXmId9I/2Na+IP3bHazO67757iD65xbLjSyz71ccUfuiMJIZIAIlml/vxQ++Ebz0IktAx1zVDHI1Ei/uj+7//+7ynmy1DXVR+Pubj33nunBx54oPpwU7cjlojpBz/4wYj1Rr9f+9rXllYGGvHiQS649dZbU8zTmHcx/wa5ZMChaDOerUi2aeSeUT8LeYtRb/Sp0Wchv2Vcn0iiiOSXGN9GKooVfXbdddcUCTqNXN+JZzUS4WLVqGuuuWbILu67776lxJ/yBeEe4/rKV74yRZ/Lxxv9jufppS99aRrtvzXxPMVz1aj/Mccck0488cTS7/ZoK+Zw/C4YqZ+RLBVJUxdffPFIl5bOt+P5KDU0zh/f/e53U6y+V04cqq8uVp+K3xP1x9sRXy88//Uu9gkQIECAAAECBAgQaJOAZggQIDCEgASiIWAcJkCAAAECBAgQIFAv8POf/zwdeOCBNa8Pi9fIxMohhx12WHrTm96U4vVh9fddf/316ZOf/GR67LHH6k81vL/xxhunaCPKXnvtVXq9T/nmeE3MW9/61tL5OB/JIOuss0759Ki/44/CEdNgr6uJFSjiXLQTJZIZBos5Gp09e3b6zW9+E5ttK/HH8HgF0k033VTT5iqrrJLi1VPR5ygRQ4xdzUX5TozxRz7ykWGTplrtE3+Qjz5GedGLXpT36ulPrOIRx8slXpmz8sorP33BKLfCK+btmWeeOeDOMIvxjbb+67/+q/QqrfqLykkB3//+9+tPDbsfrwCr/6N7vM4q2on2ot1ov76SeJXeV77ylfrDTdmPlYVi5aGIqb7CeNVR9Cv6F/0sn7///vvT29/+9nTjjTeWDzX0HXMokgoGSzCJVWBifkZ78T3YPI3Xuv2///f/hp2nMbatfhYaCnaYi2Llq0hciddwVV9W7R0e1ediO9wOPvjgEZPJwjkM2/27LJJ5YnWg6GuUcjzxrMW8njx5corXJ8a5KJFQF0k5Ma6xX13i92v1766Yg1tuuWX1JZXt0f5bE8lbM2fOTPFclSuJ/kU/Y/7Fd7RfPlf+njNnTmk1oUMPPTRFm+XjMVbRv7g3Yi4fL39HklS8Ci3mZvnYYN8xbq16Ppr5b2nMq0j6KicPxbjGfDvkkENKK5hFbPHvdfzeju1yaWV85TbC+N3vfndq5b+F5bZ8EyBAgAABAp0T0DIBAgQIECBAoNkCEoiaLao+AgQIECAwfgE1ECDQpQKx+lAkDET3XvKSl6R4NUusVhOvMYvXe5177rmlP2jHH8Pjj7BxXbnEq7JGm2RQvje+d9xxx9IrxKKd+APsM57xjDhcKvE6qfgjfJyL8qUvfSltttlmpXOj/RFJTpHsVP9Hx/e85z0pEiuWLFlSem1btBMlVpP4+9//nq644ooUrx+qbm/58uXp61//emmliurjrdyO1SCq/3C/0korldxilZ0rr7yytB39jjGLsfvtb387oN+R3BIJCoP1sx0+8Uf56GOUWKWkuh+RXBTHyyX+eL3qqqtWX9LwdsTy4Q9/OFV7xc3xurCYr5FcEOMbbc2dOzfFihnxB/M3v/nNcVmlRFJA9DksKwdH2Aj/8h/do75bbrmlVH+0E+1Fu/EH8EhUqK/qzDPPTHfffXf94XHt33vvvenwww9P5ee7XFkkQ8S8j1eVRb+if+EQ/Y1XE8V1sR3JR7HdSIm4wqv+GSs73H777ZVnLJxinsbvmvgdUF3/aaedluK1gdXHqrdb/SxUtzXW7Yj1f//3fyu3h0HMsWrvWGko5lb975eYtzF/Yx5XKqjaiOOd+l0Wv2+iK5GsEnOjHE/8GxHnfvGLX9T83olEy/q5HvdeeOGFpX9Tqn93xRyMlWViHsVKUdFOdYlnt9F/a+I1aPGarbh/tdVWS9/4xjdKr4eLfsZ8j++4JpJB45pyid/tr3nNayq/O2JuRiJRjGf0L+6NmGMsp0+fXr6t9B0ev/zlL0vbg/2IuFr5fERfo39RxvtvaSR+xe+/iOMDH/hAilfVxTMb/zdAjEGs6BZtZFkWl5RKq+MrNZL/6IXnP++mDwECKwT8JECAAAECBAgQIECAQNcIrNQ1PdERAoUTEBABAgQIECBQVIH44+bPfvaztP3229esBBTxTpgwIcXqA+ecc06K5JU4FiUSEyIBKba7ucQfPeMP0NV9jD+AnnLKKWmoVY2yLEvx6pwFCxak+lUnrrrqqgFJGdV1N3P7n//8Z6pfCSeSqWI1jPqErmg3y7IUf0z+6U9/mrbYYos4VCqPPPJIivEr7dT96GWfulDSZZddVkqoqj4e4xfJGvFKo5jL1edie6ONNkoxP+I1UvXzO5IMIuk/PhSgAAAQAElEQVQormu0fOYzn0nx+qPNN998wC2RJBevSzruuONqzsUYxLyqOTjOnehDJDxUVxN9+9rXvjbovI/+xh/oY25V39PIdqygFMkv1ddGW9GHqLf6eGxnWVb6XRNJJ7ECWhwrl1ixJpJJyvvl73Y8C+W2mvV97LHHlhKnYo5V15llK57TSFLcbbfdqk+lGJ/6cStfEPMk5mp5P77b+bssEnJiTCPZNNoul/hdtO2226byymGRhBKJlpGUU77m2c9+dmmFn0jSGew5jOvWWGON9D//8z+lJM3YL5f4tyYSzsr7jXxPnjy59Psg5lf0r/qeeA4jUSteaVd9PPod+7Fa2OWXX5622Wab2K0pMZZnnXVWze/XuO8nP/lJzXXVO+14Pqrba8Z2rIZ13HHHpbCqri+SwNZff/3qQ6kd8fXi81+DZIcAAQIECBAgQIAAAQIECHStQPE7JoGo+GMsQgIECBAgQIAAgSYKxB9+44/99X8orG/iDW94Q4o//lYf/93vfpfij6fVx7ptO/5IH3+ALvcrVv2IlVmy7OkVFMrn6r/XXXfdFK/DqT5+5513lla0qD7Wqu1Y2SGSBsr1xx/wp02bVt4d8jtWa4rVI6oviBUyli1bVn2otN3LPqUAnvoRq7NE8kV5FaA4HEkLkTgVf/SP/aFKlmUpXp919NFH11wSSQGR5FJzcJidN77xjaX5MlSCRNyaZVk66KCDUszD2C+X6667rrw57u+YN7GqUaqqKVZ+mjVrVhqub5FoccIJJ6T6FVaqqhmwGSsn1bcVSUgjtRUVxaukvvjFL6bqhJR4vs4+++w4XVMiplY/CzUNjnMnEjA++tGPpjAdqqq11167lDBUn+z3zW9+c9Dfq51+VmOFqvpXEA4WW6x+Fcl81efi2XrOc55TfWjQ7SzLUrxmLBL/qi+IleKq90fajpWadtpppyEvi3/v4lV99RfEamWRpLnmmmvWn6rsx+/XeNVi5UC+cfPNN6dIcsk3az7tej5qGh3nzsSJE9OMGTOGnbvlJtoVX689/2Uf3wQIECBAgAABAgTaJqAhAgQIEBhSQALRkDROECBAgAABAgQI9JpAO/obf0Rdb731Rmwq/uBa/8fjeL1LvL5mxJs7eEGsgBJ/DN1hhx3SWmutlWIlmmc961kN9ygSPSJxp3xDJOHEH03L+638jmSYSIwptxErCTW6Is7OO++cIgEqkhP222+/tM8++6TBXg3Wyz5ll/iO12fF65Fiu1waTVqI67MsK73yK8Y79qOEf7z+rdEkuUicieck7h2uxMpXkbhXfc0f/vCH6t1xbS9evDj9+te/rtQRCQGRUDZcMkv54kicCLcsGznBLu6JRJHqxJ5I2jryyCMbSj6I+8Piv//7v2OzUmKVm3jNWuVAvhFj0epnIW+mKZ/JkyenD37wgw0ZRDJK/H6qbvi8884rvTqq+lhsd/pZjQS58ipD0Z+hSqzk9Za3vKWUCLThhhumTTfdNEUC6lDX1x+P39P1q/+M5vmINusTfOrbiP141qt/t8exiLG+7TheX+qf3/h3sHp+lq9v1/NRbq8Z37ESYdg0Ule74uul578RN9cQIECAAIGhBBwnQIAAAQIECBBovoAEouabqpEAAQIExifgbgIECHStQPwx+GUve1nD/WvkD6sNV9amC1/72temU089NS1atCjdd9996dOf/nSbWh5/M5MmTUqbbLJJpaL4A3Ukd9x1112VY0NtxKouf/vb31KsjPHtb387xSt7Bktu6WWf6th/85vflMa3fGz99dcfVdJC3BeJZZFgFtvl8qtf/SrFiirl/aG+o72pU6cOdbrmeDx3W221Vc2xZu7ESjUxV8p1jiYhIO6J5LP6ZME4Xl8iseqCCy6oORyvhdpyyy1rjo20EyvFhF/5uj/+8Y+pOikpjrfjWYh2mlFe97rXpa233rrhqmJln1iNqHzDbbfdln7/+9+XdyvfnXxW43fH8573vEpfhtuIWOLVaueee27661//mm699daaV34Nd28zzkWyaCSyjVRXJCrFa9Oqr3v1q1894DWe1efL2xtssEF5c8jvdj4fQ3ZiDCdinCMJbqRb2xlfLz3/I7k53xcCgiRAgAABAgQIECBAgACBLhKQQNRFg1GsroiGAAECBAgQIFA8gUiYiBUwGo2s/o+tjd7nurEJPPOZz0yvetWram7++c9/Xvpj/Lvf/e505ZVXpkcffbTmfL/uxEoY1bG/8IUvTI38kb/6ntjebbfdahIIIvmhkdcnxeuZYsWnqKOR0qpnKRKHrr766pouxGvvIlmi5uAwO3FtJGEMc0npVLwasP7Va9ttt12NX+nCEX6EW/iVL4sYrr/++vJu6buXnoVYxSaSxEodb+BHvGKvOjkzEjPi9ZAN3Nq2S2KMop9ta3AcDe24446DrrZWX2UkRcXqXOXjWZal+Ddxxf74f7bz+Rh/b5+uIRIOs2zkFcjaGV8vPf9PS9oiQIAAAQIECBAgQIAAge4X0MN+EJBA1A+jLEYCBAgQIECAAIGmCPzbv/1bQ6/ZaUpjPVTJP//5zxQrzxx11FEpVgdZvnx5x3p/4IEHpvrVNOI1ZrGqUiSGxGvJYsWY2I9kl0g+aHVnu8knYo3+3HnnnbFZKVtuuWVDSQSVG57aiFe+VScRxNjfcccdT50d+iuepXh109BXtOdMzI36V+xtttlmo268OqFlqJvjdX6xwkz1+fnz56d4JddoyhFHHJHqVxyKVXiq643tbnwWol/VJZJSYgWX6mMjbUdyRMy76uuuvfba6t0xb8ez0YzfZfGay/hdM+aOjHBj/N6K5+zss89OsYpVfI9wy5Cnx5qcF2MXyXNDVjzKE+1+PkbZvSEvbzRRrN3x9cLzPySqEwQIECBAgAABAq0VUDsBAgQIEBhGYKVhzjlFgAABAgQIECDQQwK62nqBjTfeOK2++uqtb6gLW3j88cdTvOLr8ssvT9/85jdTJDHssssuKV6VEn9IjqSc448/PsUftTvZ/ViZ5eSTTx4y0euJJ54oJTvFikSbb755itcHxfZVV12VIsax9j3u7QWfiC9WrHn44Ydjs1I23HDDyvZoNmLsq1clafTeaK8bnqWHHnoo1SffPPe5z200jMp1jdwTCQQPPvhg5Z7YuOiii9Jpp502qnLmmWeme+65J26vlPrEpDjRqWch2m60xPNXn/DXyL31SRsxn2NeN3JvO57VmNurrLJKI90Z9pqYnzfddFOK15vF79f9998/bbrppimS7+IZevvb354uvPDCFL/X0hj/q7ccYzXjvq3dz8e4O/xUBY0mYLU7vl54/p8i9EWAAAECYxRwGwECBAgQIECAAIFWCEggaoWqOgkQIDB2AXcSIECAAIGuEYg/ykeywtSpU1O8YihWmolXVsXKBieddFKKpJu4pms6/FRH9t5777Ro0aL0kpe85KkjQ3/df//9KVYjimSoWNnkU5/6VKpP8hjq7oj9zDPPTL3mM1Q8zTp+ww03NKsq9YxToF3Pwli7OWHChBRltPfXJ21EQlWsHjRUPb3yrMbKQvH8vOMd7yglZ8bvpFih6c1vfnOKFd7mzZs3IOFtqJgbPV5v2eh9rut+gW5//rtfsC091AgBAgQIECBAgAABAgQIEOgqgZW6qjeF6YxACBAgQIAAAQIECPSuQKzQcc4556QNNtggvSP/Q/b111/fcDBxT5ZlDV/fqgvjlVKR4BR9P/jgg4dckai6/Xid1THHHJNiNaXf//731adqtovgUxNQk3e6ZUWTJofVs9W18lnodpT2PKvNUYhVpPbZZ5+07bbbpkhMjKSnRmqePHlykgTUiFR/XtPPz39/jrioCRAgQIAAAQIECBBonYCaCfSHgASi/hhnURIgQIAAAQIECBBoSODRRx8trXTx1re+ddiVeOIVOptttlnab7/90imnnJKuu+669Mgjj6Qf/ehHKV5r1VBjLb4oy7IUfzz9+te/niI5KFb2+PSnP136A31N03U7N954Y4qVG+IP+nWnUpF86mNr1r5khsYkV1tttXTNNdekWHVmvGXu3LnDNpplzX8Whm2wxSdvv/32mhbitV7xOsXqg730rMaKaS996UvTD37wg+oQBmyvtdZapQTHD33oQ+knP/lJ6VV28Wqsvfbaa8C1vX6gnc9HJ6zaGV+WFev578R4aZMAAQIECBAokIBQCBAgQIAAgWEFJBANy+MkAQIECBAg0CsC+kmAQHMEvv/976cvfOELAyp79atfnWJVjD/+8Y+lZJxY2ePPf/5z+va3v53e+973lpJyVllllQH3dcuBeE3S85///HT00UeXkp0ioeiKK65I73rXu1Ks4FHfz0giOvfcc+sPpyL4xOvoVl999ZrY6hMyak4OsxOvgHvooYdqroj6aw508U68ImrzzTev6WEkmtUcaGCnkdfehUvMw3J1y5cvT3/729/Ku237jj4041loRocj+WW0BpFsde+999Y0v+aaa9bsx06vPKsPPPBAOuKII9Jf/vKX6HalrLvuuunII49Ml112WSlR6Iknnkj33XdfuvLKK9Pxxx+fXv/616d11lmncn2vb3TL89Eqx26Jr5ue/1ZZq5cAgf4QECUBAgQIECBAgAABAq0RkEDUGle1EiAwNgF3ESBAgAABAh0UiD9kn3jiiaUVUcrdmDJlSlq4cGG66KKL0kEHHZSe+9znplVXXbV8ume/I4ZY8eMrX/lK6Y/zp59+eopVlaoDigSi6tcIFcUnYt9yyy2rQ02RNFMda83JYXZuvfXWUlJD+ZJIyInX2JX3u/07Eqk23HDDmm5G8lgkqdQcHGEn/Ea4JK2//vopkkKqr/vd735XvduR7VXz53m0z0KzOhrJZ0uXLh1VdZG0FomM1TfFa7+q93vpWf3pT3+afv7zn1d3v5TYuGTJknTcccelXXfdtZQolGWdfzVkTSebvNOtz0ezwuzW+Dr5/KeUmsWrHgIECBAgQIAAAQIECBAgQKBJAi1IIGpSz1RDgAABAgQIECBAgEBbBRYvXpx+/etf17QZCUXTpk2rOTbcTvzRO1ZWGe6aVp276qqr0rHHHptitaT11lsvHXPMMQ01FSsyHHLIIWnWrFk119900001r3HrdZ/q4Hbeeefq3XT99denu+++u+ZYIzu/+MUvai7beOONU31CTs0FXbaTZVl60YteVNOrX/3qV6l+hZuaC+p2IgkmVrOqOzxgN1bJ2XrrrWuOx+oysRpWzcERdmKcpk6dmiJRK+Z6rF5z7bXX1tzV6mfh6cbGtxWJWvVzaKQab7nlllLCW/m6eBXUi1/84vJu6btXntXHHnssffe73y31ufzjJS95Sfr0pz+dnvGMZ5QPDfv997//PYXJsBf1wMl2Ph+d4GhnfL3y/HdiHLRJgAABAgQIECBAgMBYBdxHgEC/CEgg6peRFicBAgQIECBAgACBwQSqjkXyT/xBu3xo7bXXABn13wAAEABJREFUHpBcUT432HckA1x66aWDnWrLscsvvzx94hOfSJdcckmKVU1iVY9I7mik8SzL0stf/vJhL+11n+rgXvjCF6YY3/Kxu+66K33nO98p7zb0Ha9cmjdvXs21O+20U2m1lJqDXb7zyle+MkUSSrmbv//979OCBQvKuyN+R7LKL3/5yxGvi5U+4rVT1RdGAtE111xTfWjE7VgNLBK+7rzzztJcP/nkk0vzvfrGVj8L1W2Nd3v+/PkpVgxqtJ4f//jHqTpJcbvttkvPec5zam7vlWc1kn+ir9Wd32WXXUb1DMX91113XXUVPbndzuejE0DtjK+Xnv9OjIU2CRAgQIBAXwsIngABAgQIECAwgoAEohGAnCZAgAABAr0goI8ECBBohkB9ss2jjz6aHnnkkYarjpVETjvttIavb/aFL3vZy9LKK69cqTaSOn77299W9kfaqH8N1SabbJImTZpUua3XfSqB5BvxKrrXvva1+dbTny996UvpT3/609MHhtmKZLGvfvWrNddnWZb233//lGW99aqlbbbZJk2fPr0SbcT22c9+tqFViOIZiVW6Gn1OdttttxSvBSw3FvfNmTOn4QSav/71r6XVacr3x3ck0LzgBS+IzUpp9bNQaagJG7FayjnnnNNQTZE4dcopp9Rce+CBB6ZY3aX6YK88q48//nhNMlTEUJ0cFfvDlZh/kTQZr3Ub7rpeOdeu56NTHu2Kr5ee/06NhXYJ9LqA/hMgQIAAAQIECBAgQKBVAhKIWiWrXgKjF3AHAQIECBAgQGBMApGEMNrXIA3WUCTMVB+P1TF+8pOfpEioqD4+2HYk6+y9994DEo7i3ieeeGKwW5p+LBIpql9HFS6HHnpoWrJkyYht3XrrrSkSYqovfMUrXpGe+cxnVg51g8/DDz+cqleJqnRulBuRaBWvbVtppaf/n4Sxos1ee+01oleMaSRxfOYzn6lpNV6nNdIqTjU3dMlOvCrqgx/8YKq2uPrqq9PMmTNTeA/VzUj++NznPjeqlZsiWeltb3tbTZWxYtbhhx8+bFtxQzzjH//4x9ONN94Yu5Xynve8Z8CKNa1+FiqNN2njIx/5SLr44ouHrS2Spw4++OB0zz33VK6LlYfe9KY3VfbLG93wrJb7Mtx3zL1nP/vZNZfEqlTx+6jm4CA7MR/e9773DTr/4ndEPKeD3NbVh9r1fAyFEP9mhOtQ58d7vC6+UnWe/xKDHwQIECBAgAABAgQIECBAoKgCPRfX0/9rcc91XYcJECBAgAABAgQI9KdAvG4pXodSjj5eP/Xtb387RUJD+dhYvrfeeuu04YYb1tz6sY99LB133HFpqD+qxmusIoHhpS99ac0f9suVxH3Rv/J+K79jFZJIxKhu46abbkqvetWrUrz2aTCf+CN7vHYtkoVuueWWyq2xSsxb3/rWyn5sdMJn8uTJ0XSlxB+bf/WrX1X2x7MRq2HMmDGjpopY4WX77bdPsSLMYF6RZBQJMJG4UJ0YFv381Kc+VbNiU03FXb6z6667pkg2q+7m2WefncKofmWquObee+9NhxxySDr66KNjt+GSZVmaNWtWirlUfVO0FclXsRpPzMnqc7EdfYhXrZ1xxhmxWykxt9/ylrdU9ssbrX4Wyu006ztW0HnDG96Qjj/++AG/a8IjntH4HVP/urdjjz02bbzxxgO6Eb698Lts9dVXH/DqxPg99OY3vznFmA8ILD8Qqw6de+65KZLETj311PzIwM/tt98+YkLawLs6fyTL2vN8lCNt1b+l5frrv7OsPfH12vNf72SfAAECBAgQIECAQPcJ6BEBAgT6R0ACUf+MtUgJECBAgAABAgTqBXp0f911103rr79+Te8jkSH+aBgrb2y55Zbp5z//ec35RnY222yz9I53vKPm0kgSidVBou5ddtklRcJJlFipZu21107R3le+8pXKPWusscaAvsUfvCsXtHhjn332SW984xtrWrn55ptTvK4rYohVcqL/UWI7VhiKJIxIhKq+6UMf+lCK1SKqj3XCJ8Yyy55+JVgkWsTradZbb72S/Wte85qGXrVVHUd5O1Yhild1RfzlY/H94IMPpkieitVRwiisDjrooBTxb7DBBqXkoriuXGLlntNPPz3ttNNO5UM9973KKqukE044oZRsVt35WIlo2223LcUeBpFkNHXq1NJryM4666zqSxve3mijjdLcuXPT5MmTa+5ZtGhRimcs5mQ8X2X3SISJPkRfqm+IxJl4fVrM6+rj5e1WPgvlNprxnWUr5nf8njjqqKNKryMrz7t4JV78nok5Wv+MHnbYYaVX5g3Wh5irvfK7LF7BVr8KUcyFGPMY+zCIuRBzL5L7Vl111RQJRvF7rRx7rMSUZSsc41gk/0XiVWz3WmnX8xEurfq3NOoeqrQrvl55/odycpwAAQIECLREQKUECBAgQIAAAQIjCqw04hUuIECAAAECXS6gewQIEOg3gXXWWSdF4kh93PG6pfgje6xgcdttt9WfHnE/y7LS6iive93rBlwbf9yP1VFOO+20FOWHP/xhWrZsWc1106ZNS9dee23aY489ao7Xv3Kp5mSTdyLpJfo3ffr0ATWHT6zgE+ejxHYcq7/wk5/8ZPrABz6QsuzpP8jHNVnWfp9IGKhPZIq+LF26NMVYX3fddemBBx6IQ2MqkXzyve99b9BEjBjzMAqrSJYZ7FVwkTB23nnnpfhj9Zg60EU3hUWsBDTY3InYw+BrX/tailWaqrsdq1VFAl/1sZG2I9kqXlUVSUD118acjOer7H7HHXfUX1JadedHP/pRaRWaASefOtDKZ+GpJpryFUlQkSxTrqx63s2bNy9F0lz5XPk7XjkXr9GLxK/yservLGv/s1rd/mi2I/nn5JNPToPFEmMfBjEXYu4tXrw4RVJnuf6450tf+lKKFegmTZpUPpz+/Oc/j+v3QqWiDm204/mI0Fr1b2nUPVxpR3y98vwP5+QcgaEEHCdAgAABAgQIECBAgACB1glIIGqdrZpHJ+BqAgQIECBAgACBBgWyLEsf/vCH02CJDuUqhnr9Tfn8UN+RRPHd7343xSuqhrqm/nisQhR/wI5Vj2Llj5e85CU1l1x44YXpoYceqjnWyp1YnemCCy5IRx55ZIrVcRpta+utt06RMPPRj3500D/mRz3t9omVhr74xS8OWK0m+hLlnnvuSZFkENtjLRHTN7/5zfStb30rxYocjdbz7ne/O8UqKK9//esbvaXrryvPnXhtXyRnjNThSJqLlYFi5aCRrq0/v+OOO6ZIAItnbTTzNF7TF/fF/fV11u+X42nFs1Df1lj3t9hii7RgwYK07777jlhFrMgVz2isFjXS+MS87pXfZXvvvXfpNYsR34gIT11w8MEHp0gWPeKII0qrkVUno8UrzH7zm988dWVXfo3YqZjfMc9b+XxkWev+LR0pwHbE1wvP/0hOzhMgQIAAAQIECBAgQIBATwvofA8KSCDqwUHTZQIECBAgQIAAAQLlPwzGKhzbbbfdgESZP/zhD+mxxx4bE9Tqq6+evvzlL6dYxWj27Nlphx12qEmoiWSHWDUj/nB95ZVXlv6Ivd9++6UJEyaU2otXbFW/numXv/xl+u1vf1s6164fsfpCJIHE67hiBY9YIaf+NUGRgLDVVluliON3v/tdKZnj3//93wesPFTf53b7xOucYuWR9773vSleIVbdnxjjJUuWVB8a03aM3Vve8pYUiQeRfBWv64rEsOrK1lprrdIrvuJ1Zffcc0/63//939KrvKqvKcJ2zJ1IuLnzzjvT5z73uQHzPxzitVJXXHFF6VWBm2222ZjDjhWc4lm777770je+8Y2Sb30SV7S38847p7L7SSedlOK+RhuNeFr1LDTah5Gui9eURRJi/D4J23jGyvdE/HHsoosuSvF7rZFntHxv1BO+vfC77JWvfGX6/e9/n2Jlqfh9Ndg8iFe5lefB17/+9RSvw4pYYyWd3XbbLTYrJVbTitWcKgd6cCPmeYxfK5+PVv5bOhJ5O+Lrhed/JCfnCRAgQIAAAQIEOi2gfQIECBDoJwEJRP002mIlQIAAAQIECFQL9OH2i170ohSvB3ryySdTuey5555DSsS58nXxffnll6fq18QMeeNTJ0Zz/1FHHVXpU7Q1d+7cp2oZ+iv+MBhJJZH88vjjj9fcHytvrLzyypWbx1J/rGgxZ86ctGjRovTII49U6o+2brrpphSvzonEhkg+qTSUb0ydOrX0erOII8q//vWvQVdLqu/TcL711zbik3clRQJBrGwSHrFST/SnXCKmeL1axBFJWPVxxP3DlVb7VLcdiQKRLBYJPuX+l7/f9ra3VS6N+RmO5XPxHfOwcsEIG5FU9drXvjadeeaZKRKT4v5yiT/iX3zxxenQQw9NkbAwQlU1p8c6fuVKxnt/uZ7RfEeM8aqs+vkfDv/3f/+XXvrSl1aS5sK47BTf0d/RtBWr5Rx44IEpfP/2t79VnrWoK9qLxJqxuFf3oZXPQnU7Y93OsizF75OwjRXLIvYoEX8ci0S60T6j5b60+lmtH//LR/lvRbmf8fxFXfH7arB5EPNjsHmQZVmK16CFV7lE4mTUV647vsfz+yESMKt/J8S/pfFvatQ7UomYyv2K79H6tPr5aPTf0vH4DWfU6vii7W5//qOPCgECBAi0WED1BAgQIECAAAECBBoQWKmBa1xCgAABAl0soGsECBAgQIAAAQIECBAgQIBA8QVESIAAAQIECBAgQIAAAQIEWikggaiVuo3X7UoCBAgQIECAAAECBAgQIECg+AIiJECAAAECBAgQIECAAAECBIovIEICPSkggagnh02nCRAgQIAAAQIECBDonICWCRAgQIAAAQIECBAgQIAAgeILiJAAAQIECPSXgASi/hpv0RIgQIAAAQJlAd8ECBAgQIAAAQIECBAgQIBA8QVESIAAAQIECBAgQIBAQwISiBpichEBAt0qoF8ECBAgQIAAAQIECBAgQIBA8QVESIAAAQIECBAgQIAAAQIECLRWoBsSiFobodoJECBAgAABAgQIECBAgACBbhDQBwIECBAgQIAAAQIECBAgQKD4AiIkQKBHBSQQ9ejA6TYBAgQIECBAgACBzgholQABAgQIECBAgAABAgQIECi+gAgJECBAgACBfhOQQNRvIy5eAgQIECAQAgoBAgQIECBAgAABAgQIECBQfAEREiBAgAABAgQIECBAoEEBCUQNQrmMQDcK6BMBAgQIECBAgAABAgQIECBQfAEREiBAgAABAgQIECBAgAABAsUX6HSEEog6PQLaJ0CAAAECBAgQIECAAIF+EOj7GCdNmpQuv/zy9OSTT1bKnnvu2fcuAAgQIECAAAECBAgQIECgUAKCIUCAQM8KSCDq2aHTcQIECBAgQIAAgfYLaJEAAQIECBAgQIAAAQIECBAovoAICRAgQIAAAQL9JyCBqP/GXMQECBAgQIAAAQIECBAgQN0NAlMAABAASURBVIAAAQIECBAovoAICRAgQIAAAQIECBAgQKBhAQlEDVO5sNsE9IcAAQIECBAgQIAAAQIECBAovoAICRAgQIAAAQIECBAgQIAAgeILiLDzAhKIOj8GekCAAAECBAgQIECAAIGiC4iPAAECBAgQIECAAAECBAgQKL6ACAkQIECghwUkEPXw4Ok6AQIECBAgQKC9AlojQIAAAQIECBAgQIAAAQIEii8gQgIECBAgQIAAgX4UkEDUj6MuZgIE+ltA9AQIECBAgAABAgQIECBAgEDxBURIgAABAgQIECBAgAABAgRGISCBaBRY3XSpvhAgQIAAAQIECBAgQIAAAQLFFxAhAQIECBAgQIAAAQIECBAgUHwBERLoBgEJRN0wCvpAgAABAgQIECBAgECRBcRGgAABAgQIECBAgAABAgQIFF9AhAQIECBAoKcFJBD19PDpPAECBAgQINA+AS0RIECAAAECBAgQIECAAAECxRcQIQECBAgQIECAAIH+FJBA1J/jLmoC/SsgcgIECBAgQIAAAQIECBAgQKD4AiIkQIAAAQIECBAgQIAAAQIERiXQkwlEo4rQxQQIECBAgAABAgQIECBAgEBPCug0AQIECBAgQIAAAQIECBAgUHwBERIg0B0CEoi6Yxz0ggABAgQIECBAgEBRBcRFgAABAgQIECBAgAABAgQIFF9AhAQIECBAgECPC0gg6vEB1H0CBAgQINAeAa0QIECAAAECBAgQIECAAAECxRcQIQECBAgQIECAAAEC/SoggahfR17c/SkgagIECBAgQIAAAQIECBAgQKD4AiIkQIAAAQIECBAgQIAAAQIEii/Q5AglEDUZVHUECBAgQIAAAQIECBAgQKAZAuogQIAAAQIECBAgQIAAAQIEii8gQgIECHSLgASibhkJ/SBAgAABAgQIECiigJgIECBAgAABAgQIECBAgACB4guIkAABAgQIECDQ8wISiHp+CAVAgAABAq0X0AIBAgQIECBAgAABAgQIECBQfAEREiBAgAABAgQIECBAoH8FJBD179j3X+QiJkCAAAECBAgQIECAAAECBIovIEICBAgQIECAAAECBAgQIECg+AIibLqABKKmk6qQAAECBAgQIECAAAECBMYr4H4CBAgQIECAAAECBAgQIECg+AIiJECAAIHuEZBA1D1joScECBAgQIAAgaIJiIcAAQIECBAgQIAAAQIECBAovoAICRAgQIAAAQIECiAggagAgygEAgQItFZA7QQIECBAgAABAgQIECBAgEDxBURIgAABAgQIECBAgAABAv0sIIGoX0ZfnAQIECBAgAABAgQIECBAgEDxBURIgAABAgQIECBAgAABAgQIFF9AhARaICCBqAWoqiRAgAABAgQIECBAgMB4BNxLgAABAgQIECBAgAABAgQIFF9AhAQIECBAoJsEJBB102joCwECBAgQIFAkAbEQIECAAAECBAgQIECAAAECxRcQIQECBAgQIECAAIFCCEggKsQwCoIAgdYJqJkAAQIECBAgQIAAAQIECBAovoAICRAgQIAAAQIECBAgQIBAfwv0RwJRf4+x6AkQIECAAAECBAgQIECAQH8IiJIAAQIECBAgQIAAAQIECBAovoAICRBoiYAEopawqpQAAQIECBAgQIAAgbEKuI8AAQIECBAgQIAAAQIECBAovoAICRAgQIAAge4SkEDUXeOhNwQIECBAoCgC4iBAgAABAgQIECBAgAABAgSKLyBCAgQIECBAgAABAgQKIiCBqCADKQwCrRFQKwECBAgQIECAAAECBAgQIFB8ARESIECAAAECBAgQIECAAAECxRcYPkIJRMP7OEuAAAECBAgQIECAAAECBHpDQC8JECBAgAABAgQIECBAgACB4guIkAABAi0SkEDUIljVEiBAgAABAgQIEBiLgHsIECBAgAABAgQIECBAgACB4guIkAABAgQIECDQbQISiLptRPSHAAECBIogIAYCBMYhkGVZyjIlyxhkGYMsY5BlDLKMQZYxyDIGWcYgy4phMI7/U9GtBLpNQH8IECBAgAABAgQIECBQGAEJRIUZSoE0X0CNBAgQIECAAAECBAgQIECAQPEFREiAAAECBAgQIECAAAECBAgUX0CEIwlIIBpJyHkCBAgQIECAAAECBAgQ6H4BPSRAgAABAgQIECBAgAABAgSKLyBCAgQIEGiZgASiltGqmAABAgQIECBAYLQCridAgAABAgQIECBAgAABAgSKLyBCAgQIECBAgACB7hOQQNR9Y6JHBAgQ6HUB/SdAgMBoBbL8BiUlBgzMgf6bA6nuP3Mg+V2YEoOUGKTUdwbJfz0poNMECBAgQIAAAQIECBAgUCABCUQFGszmhqI2AgQIECBAgAABAgQIEBhGYJv83CfyMjkvnf5EHz6ZdyL6lH/5EBiNgGsJECBAgAABAgQIECBAgACB4guIkMDIAhKIRjZyBQECBAgQIECAAAECBLpbQO86IXBD3ujOebk1Lx/Pyxp5afcnEofm5I0uyctL8hJ9yr98CBAgQIAAAQIECBAgQKCQAoIiQIAAAQItFJBA1EJcVRMgQIAAAQIERiPgWgIECBDoOYFj8x6vmZf4jiSe2fl2OxKJoo1oM5KXym1GElPevA8BAgQIECBAgEC3C+gfAQIECBAgQIAAgW4UkEDUjaOiTwQI9LKAvhMgQIAAAQIECPSPwJV5qBfmJT7l1YAiqedj+YFI8sm/mvqJOqPuSFaKhKFIXooGLsh/RF/yLx8CBAgQaJOAZggQIECAAAECBAgQIECAQKEEJBANOpwOEiBAgAABAgQIECBAgACBhgQikaf6wrXynU/m5ba8HJ2XSXkZ7yfqiJWGos6oO5KVquus70P1OdvDCjhJgAABAgQIECBAgAABAgQIFF9AhAQINCIggagRJdcQIECAAAECBAgQINC9AnpGoLMCv8ybvyQv9Z9YHejT+cFYkegj+XckAeVfo/rEPZGEFCsOzcnvjDrzr5pPrIBk9aEaEjsECBAgQIAAAQIECBRSQFAECBAgQIBASwUkELWUV+UECBAgQIBAowKuI0CAAAECPSwQqwMN1f118hOfyUskEh2Zf6+Wl5E+5cShuCeSkNYe5oZjhznnFAECBAgQIECg6wR0iAABAgQIECBAgACB7hSQQNSd46JXBHpVQL8JECBAgAABAgQI9KPAwjzoS/My3CcSiY7LL4ikoA/l34MlEsWxo/Jzf85LJA7FPfnmkB+rDw1J4wQBAi0WUD0BAgQIECBAgAABAgQIECBQMIFBEogKFqFwCBAgQIAAAQIECBAgQIBA6wWGW4WouvV1853j8xKJRPlXzSdeVfbZ/MiUvDTyGefqQ4004RoCBAgQIECAAAECBAgQIECgtwX0ngABAo0JSCBqzMlVBAgQIECAAAECBLpTQK8IEOgWgSvyjlySl0Y/kUhUf22jiUNx3wX5jyvz4kOAAAECBAgQIECAQD8IiJEAAQIECBAg0GIBCUQtBlY9AQIECBBoRMA1BAgQIECAQCEEPtbGKD7exrY0RYAAAQIECDRJQDUECBAgQIAAAQIECBDoVgEJRN06MvrViwL6TIAAAQIECBAgQIBAfwvEikCXtYHgwryNaCv/8iFAoAMCmiRAgAABAgQIECBAgAABAgSKL9B3EUog6rshFzABAgQIECBAgAABAgQIpNQyg0+0rOanKz726U1bBAgQIECAAAECBAgQIECAwNACzhAgQIBAowISiBqVch0BAgQIECBAgED3CegRAQIEuk/g8rxLP89Lqz4X5BVbfShH8CFAgAABAgQIEOgjAaESIECAAAECBAi0XEACUcuJNUCAAAECIwk4T4AAAQIECBAomEArVwj6eMGshEOAAAECfSQgVAIECBAgQIAAAQIECBDoXgEJRN07Nr3WM/0lQIAAAQIECBAgQIAAgRUCl+VfrVgl6OIW1ZtX60OgYQEXEiBAgAABAgQIECBAgAABAsUXEGEfCkgg6sNBFzIBAgQIECBAgAABAv0uIP42CHy0BW0c04I6VUmAAAECBAgQIECAAAEChRUQGAECBAgQaFxAAlHjVq4kQIAAAQIECHSXgN4QIECAQDcLXJp3rpmrEFl9KAf1IUCAAAECBAj0pYCgCRAgQIAAAQIECLRBQAJRG5A1QYAAgeEEnCNAgAABAgQIECisQDNXDGpmXYUFFxgBAgS6WUDfCBAgQIAAAQIECBAgQIBANwtIIGrO6KiFAAECBAgQIECAAAECBAjUCzRr1aBL8oqbuZpRXp3PGAXcRoAAAQIECBAgQIAAAQIECBRfQIQE+lJAAlFfDrugCRAgQIAAAQIECPSzgNgJtFVgdhNa+1gT6lAFAQIECBAgQIAAAQIE+kxAuAQIECBAgMBoBCQQjUbLtQQIECBAgED3COgJAQIECBDoDYGL8m6OZ/Ugqw/lgD4ECBAgQIBAHwsInQABAgQIECBAgACBtghIIGoLs0YIEBhKwHECBAgQIECAAAECfSBw7DhitPrQOPDcSoBA9wjoCQECBAgQIECAAAECBAgQINDdAs1IIOruCPWOAAECBAgQIECAAAECBAh0VuDCvPmxrEJ06Rjvy29ryUelBAgQIECAAAECBAgQIECAQPEFREiAQJ8KSCDq04EXNgECBAgQIECAQL8KiJsAgQ4JfHwM7X50DPe4hQABAgQIECBAgAABAiklCAQIECBAgACB0QlIIBqdl6sJECBAgEB3COgFAQIECBAg0GsCF+Qd/m1eGv1YfahRKdcRIECAAIEiC4iNAAECBAgQIECAAAECbRKQQNQmaM0QGEzAMQIECBAgQIAAAQIE+krg6FFEa/WhUWC5lEC3C+gfAQIECBAgQIAAAQIECBAgUHyBXo9QAlGvj6D+EyBAgAABAgQIECBAgEA7BJrRxvy8kkZWIbosv+7KvPgQIECAAAECBAgQIECAAAEC7RXQGgECBPpWQAJR3w69wAkQIECAAAEC/SggZgIECHRcoJGVhT7W8V7qAAECBAgQIECAAIGeFtB5AgQIECBAgACB0QpIIBqtmOsJECBAoPMCekCAAAECBAgQ6F2Bn+ZdH24Volh9aGF+jQ8BAgQIECBAgAABAgQIECBAgAABAgTaJiCBqG3UGqoXsE+AAAECBAgQIECAAIE+FThmmLiPHuacUwR6UkCnCRAgQIAAAQIECBAgQIAAgeILiLD3BSQQ9f4YioAAAQIECBAgQIAAAQKtFlB/cwXOz6u7Ji/1n0vzA1fmxYcAAQIECBAgQIAAAQIECHRCQJsECBAg0McCEoj6ePCFToAAAQIECPSbgHgJECBAoIsE5gzSl+FWJhrkcocIECBAgAABAgQIDCbgGAECBAgQIECAAIHRC0ggGr2ZOwgQINBZAa0TIECAAAECBAgUQeC8PIjqVYguy/cX5sWHAAECBAisEPCTAAECBAgQIECAAAECBAi0UUACURsLF92iAAAQAElEQVSxq5uyTYAAAQIECBAgQIAAAQJ9L/CxKoGjq7ZtFkhAKAQIECBAgAABAgQIECBAgEDxBURIoAgCEoiKMIpiIECAAAECBAj0tsCTefeVlBh0r4GxMTatmgPz899/5c8v841WtaNec9gcMAe6fQ7kvwJ9CBAgQIAAAQIdF9ABAgQIECDQ1wISiPp6+AVPgAABAgT6SUCsBAgQIECAAAECBAgQIECAQPEFREiAAAECBAgQIECAwFgEJBCNRc09BAh0TkDLBAgQIECAAAECBAgQIECAQPEFREiAAAECBAgQIECAAAECBAi0VaAjCURtjVBjBAgQIECAAAECBAgQIECAQEcENEqAAAECBAgQIECAAAECBAgUX0CEBAgUQ0ACUTHGURQECBAgQIAAgcIIPPnkk6mfSv3AdWHsfTUe/Pvr+TPextscMAc6NQf6/d//+vjtEyBAgAABAl0hoBMECBAgQIBAnwtIIOrzCSB8AgQIEOgXAXESIECAAAECBAgQIECAAAECxRcQIQECBAgQIECAAAECBMYmIIFobG7uItAZAa0SIECAAAECBAgQIECAAAECxRcQIQECBAgQIECAAAECBAgQIFB8gS6LUAJRlw2I7hAgQIAAAQIECBAgQIBAMQREQYAAAQIECBAgQIAAAQIECBRfQIQECBAoioAEoqKMpDgIECBAgAABAgRaIaBOAgQIECBAgAABAgQIECBAoPgCIiRAgAABAgQI9L2ABKK+nwIACBAg0A8CYiRAgAABAgQIECBAgAABAgSKLyBCAgQIECBAgAABAgQIEBirgASiscq5r/0CWiRAgAABAgQIECBAgAABAgSKLyBCAgQIECBAgAABAgQIECBAoPgCIuw6AQlEXTckOkSAAAECBAgQIECAAIHeFxABAQIECBAgQIAAAQIECBAgUHwBERIgQIBAcQQkEBVnLEVCgAABAgQIEGi2gPoIECBAgAABAgQIECBAgACB4guIkAABAgQIECBAgECSQGQSECBAoPACAiRAgAABAgQIECBAgAABAgSKLyBCAgQIECBAgAABAgQIECAwdgEJRGO3a++dWiNAgAABAgQIECBAgAABAgSKLyBCAgQIECBAgAABAgQIECBAoPgCIiTQhQISiLpwUHSJAAECBAgQIECAAIHeFtB7AgQIECBAgAABAgQIECBAoPgCIiRAgAABAkUSkEBUpNEUCwECBAgQINBMAXURIECAAAECBAgQIECAAAECxRcQIQECBAgQIECAAAECuYAEohzBhwCBIguIjQABAgQIECBAgAABAgQIECi+gAgJECBAgAABAgQIECBAgACB8Qj0RgLReCJ0LwECBAgQIECAAAECBAgQINAbAnpJgAABAgQIECBAgAABAgQIFF9AhAQIdKWABKKuHBadIkCAAAECBAgQINC7AnpOgAABAgQIECBAgAABAgQIFF9AhAQIECBAgECxBCQQFWs8RUOAAAECBJoloB4CBAgQIECAAAECBAgQIECg+AIiJECAAAECBAgQIECAQElAAlGJwQ8CRRUQFwECBAgQIECAAAECBAgQIFB8ARESIECAAAECBAgQIECAAAECxRdobYQSiFrrq3YCBAgQIECAAAECBAgQINCYgKsIECBAgAABAgQIECBAgACB4guIkAABAl0qIIGoSwdGtwgQIECAAAECBHpTQK8JECBAgAABAgQIECBAgACB4guIkAABAgQIECBQNAEJREUbUfEQIECAQDME1EGAAAECBAgQIECAAAECBAgUX0CEBAgQIECAAAECBAgQIPCUgASipyB8FVFATAQIECBAgAABAgQIECBAgEDxBURIgAABAgQIECBAgAABAgQIFF9AhK0WkEDUamH1EyBAgAABAgQIECBAgMDIAq4gQIAAAQIECBAgQIAAAQIEii8gQgIECBDoWgEJRF07NDpGgAABAgQIEOg9AT0mQIAAAQIECBAgQIAAAQIEii8gQgIECBAgQIAAgeIJSCAq3piKiAABAuMVcD8BAgQIECBAgAABAgQIECBQfAEREiBAgAABAgQIECBAgACBioAEogpF0TbEQ4AAAQIECBAgQIAAAQIECBRfQIQECBAgQIAAAQIECBAgQIBA8QVESKD1AhKIWm+sBQIECBAgQIAAAQIECAwv4CwBAgQIECBAgAABAgQIECBQfAEREiBAgACBLhaQQNTFg6NrBAgQIECAQG8J6C0BAgQIECBAgAABAgQIECBQfAEREiBAgAABAgQIECiigASiIo6qmAgQGI+AewkQIECAAAECBAgQIECAAIHiC4iQAAECBAgQIECAAAECBAgQqBIoaAJRVYQ2CRAgQIAAAQIECBAgQIAAgYIKCIsAAQIECBAgQIAAAQIECBAovoAICRBoh4AEonYoa4MAAQIECBAgQIAAgaEFnCFAgAABAgQIECBAgAABAgSKLyBCAgQIECBAoKsFJBB19fDoHAECBAgQ6B0BPSVAgAABAgQIECBAgAABAgSKLyBCAgQIECBAgAABAgSKKSCBqJjjKioCYxVwHwECBAgQIECAAAECBAgQIFB8ARESIECAAAECBAgQIECAAAECxRcYVYQSiEbF5WICBAgQIECAAAECBAgQINAtAvpBgAABAgQIECBAgAABAgQIFF9AhAQIEGiPgASi9jhrhQABAgQIECBAgMDgAo4SIECAAAECBAgQIECAAAECxRcQIQECBAgQIECgywUkEHX5AOkeAQIECPSGgF4SIECAAAECBAgQIECAAAECxRcQIQECBAgQIECAAAECBIoqIIGoqCMrrrEIuIcAAQIECBAgQIAAAQIECBAovoAICfS6wJN5AEpKDBiYA+aAOWAOmANDz4H8/1zwIUCAQN8LABilgASiUYK5nAABAgQIECBAgAABAgS6QUAfCBAgQIAAAQIECBAgQIAAgeILiJAAAQIE2iUggahd0tohQIAAAQIECBAYKOAIAQIECBCoE3jyySfT4YcfnrIsqymvfe1r00MPPVR3dft3u71/1SL/+Mc/0ute97oaxyzL0nve85702GOPVV9qmwABAgQIECDQWgG1EyBAgAABAgQIdL2ABKKuHyIdJECAQPcL6CEBAgQIECiywL333pvOPvvs9J//+Z9po402ShMmTKj5Y/wGG2yQ9tprr3TGGWeku+++e0wUxx13XE2dBx100JjqcVPjAj/+8Y9rzHfdddeuSE5pPILiXnnrrbemc889tybALbbYIn31q19NkyZNqjne6M6DDz6YPv/5z6ftt9++5hmeOHFi2nLLLdPs2bPTP//5z4aqa0X/Gmp4DBctWrQoXXbZZTV3Tp8+PX32s59NK6+8cs1xOwQIEGhEwDUECBAgQIAAAQIECBAgUFyBlYobmshGKeByAgQIECBAgAABAgSeEnj88cfTpZdemnbaaac0ZcqU9Pa3vz1973vfS7fffnt64oknnrpqxdedd96ZfvjDH6Z3vvOdaf3110+xSsoNN9yw4qSfBAiMWuD8888vPWvlG1daaaV0/PHHp80226x8aFTf8SxHktCsWbPS4sWLa57hRx99NN1yyy3pjjvuSKuuumpD9Ta7fw01OoaLYqWkb37zm+mRRx6p3D158uT0uc99Lq255pqVYzYIECiEQJZHoaTEgIE5YA6YA+ZAP8+B5D8CBAjUCdglMGoBCUSjJnMDAQIECBAgQIAAAQJFFojkn2nTpqVXvepV6eqrrx51qBdddFHadttt04c+9KEUrw8adQUN3eAiAsUUiFW8TjnllJrgjj766LT33nvXHGt05/rrr0/7779/uueee4a9ZZttthn2fPlks/tXrrcV3xF7JBBV133SSSeVEiOrj9kmQIAAAQIECBAgQKCbBfSNAAECBAi0T0ACUfustUSAAAECBAgQqBWwR4BAVwnEah1nnXVW2nHHHYdNHFprrbXSxhtvXCqxPVQQn/vc51K82uy+++4b6hLHCRCoE4jXbd14442Vo5HIFysHZVn8fySuHG5449RTTx00eSie3fJzHK8xe/7zn99Qnc3uX0ONjvGi7373u+n++++v3H3YYYeVkqkqB2wQIECAAAEC7RPQEgECBAgQIECAAIEeEJBA1AODpIsECHS3gN4RIECAAAECvS8QyUMnnHBCOuigg1K80qg6omc84xnp/e9/f4qViR577LEUCUG33XZbihLbscrQggUL0i677FJ9W2n7wgsvTPvtt1964IEHSvt+ECAwtMBDDz2UvvKVr1QumDx5corncqyv24r6fve731Xqi40tttgiXXvttTXP8b/+9a/0+te/Pk4PW6K+ZvZv2MbGefIvf/lLql59aOutt06zZ89Oq6yyyjhrdjuB/hYQPQECBAgQIECAAAECBAgQKLKABKIVo+snAQIECBAgQIAAAQJ9LPD9738/feQjHxkg8J73vCfddddd6Ytf/GKKFUomTJgw4JpVV101TZ8+PS1cuDD98Ic/TKuttlrNNZdcckk69thjUyQpJf91jcCee+5ZGpMYlyiXX355mjRpUtf0rx878otf/CJFMl7EvtJKK6XTTz89veAFL4jdMZW///3v6c9//nPNvZ/4xCfS9ttvX3Os0Z1m96/RdsdyXfwu+tOf/lS6NRKx5s6dmzbaaKPSvh8ECBAgQIAAAQIECBAgQKAPBIRIgMAYBCQQjQHNLQQIECBAgAABAgQIdFKguW3/9re/Te985zvTE088Uak4khe+/vWvp1NOOSWtscYalePDbWRZlv7jP/4jxSuO4g/21df+7//+b4rkg+pjtgkQqBV43eteV3oOI6Hr8ccfT/vss0/tBePci9XEnve85425llb3b8wdG+TGww8/vJIgt2zZsrTTTjsNcpVDBAgQIECAAAECBLpdQP8IECBAgACBdgpIIGqntrYIECBAgACBpwVsESBAoAsE4vVj8Vqf+++/v6Y3J510Uul1ZlmW1RxvZCf+UB/3V1/7yCOPpOOPPz5Fe9XHbRMg0D6BLMtSJAcm/xEgQIAAAQLtFdAaAQIECBAgQIAAAQI9ISCBqCeGSScJdK+AnhEgQIAAAQIEelngZz/7WTr//PNrQjj44IPTYYcdlrJs9MlD5Yr22muv9MpXvrK8W/q+8MIL06JFi0rbfhAgQIAAgV4T0F8CBAgQIECAAAECBAgQIECg2AKRQFTsCEVHgAABAgQIECBAgACBQQQee+yxNHfu3NJrfsqn49VjH/zgB9Mqq6xSPjSm70mTJqV3v/vdNffGKkQXXHBBzbFGduJVThdffHE64IAD0tprr11KbMqyLE2YMCFtv/32pZWN7rzzzjSe/x5++OH0ne98J8UrmqrbyLIsbbrppunggw9OCxcuTNGXRtv58Y9/XOlrlmXpuOOOq9wa9UTiVrQXVlmWla6N7TgW9z766KOV66s3oq9nn3122mWXXdLEiRNL92VZltZbb730jne8I91www01Y1p9b8CuZgAAEABJREFUb/V2tJFlK9rNsiztuuuu6aGHHqq+pLIdfc+yp6+Ne8sno5+xH/2utou+7bjjjunzn/98uvfee8uXt+R7uP49+OCDpT7EXJkwYULFa8MNNyzN0Ua9ouPhE05ZtsIi5kZ57kU9e+yxR2leZlmWGhnLqDNKjGmz5t9BBx1UiXGDDTZIt912WzRRKsuXL08vfvGLK+ezbMX8LsdQumiQH83sX7n6aDP8smyFZbiGb7y+bcGCBWnatGmVfsa8iue/kWcw5toZZ5xRej5iDLJsRf3x++K5z31uev/739/wM1Luq28CBAgQIECAAAECBAgQ6DkBHSZAgMCYBCQQjYnNTQQIECBAgAABAgQ6JaDdZgncdNNNKVYFqq7vVa96Vdp6662rD415e7fddislK0SdX/nKV9Kf/vSndMwxx4yqvp/97Gdpq622Sq95zWvSt7/97bRs2bLK/U888URavHhxOuqoo1IkSnzoQx8a9SvS4pVq8Wq1tdZaK+23334pEpyq24jGIgEjEq1e9rKXlfpy6aWXNpSgE/cOVq6++upSPW984xtL7UVyRvm62I4+/Md//EcpOer3v/99+VSpzfPOO68U69vf/vZ01VVXpUjeKV+wdOnSdOaZZ6Ztt902HXLIISnqKp9r1XeMz/Of//wU/Y1+V9tF36699to0a9asNGXKlDSW8RlPvyMRJbw23njjUh9irsScKdd5xx13pFNPPbXktfPOO6c//vGP5VOj+o46Tz755LTddtuln/zkJyn2o4LwD5Ow+drXvhaHBpROzL8BnRjmQLv7969//as0T2L1siuvvLLSs5hX8fy//OUvT5dddlnlePVGJIq9733vK821d77znaXnI8YgPfVfjEv8Dvryl79cGfNI+nrqtC8CBAgQIECAAIGuFNApAgQIECBAgEB7BSQQtddbawQIECBAYIWAnwQIECDQcYHf/OY36b777qvpx5vf/Oa08sor1xwb686znvWsFMkysXrQu971rrTllluWVmdppL5I/oikjH//939PN998cyO3pM997nNp7733Tg888EBD1996663pFa94RSkBKZJdGrkp+hIJUZEM0+g91fV+//vfT5GIFPVUHx9s+8Ybb0xvetOb0pIlS0rJQ1/4whfSnnvumSJRYrDrq49FItF//dd/jTqhqrqO4bbbMT7DtT/SuejfvHnzSn6NeMU8fcELXjDgdX4jtRPnv/vd75ZWtYkEldivL7HS0Wtf+9r6w6kT829AJ4Y50O7+hd+JJ55YWi1qqG7ttNNO6SUvecmA0zF+U6dOTfE7Y8DJIQ7EPZH0FffEfBniMocJECBAoBkC6iBAgAABAgQIECBAgECPCEgg6pGB0s3uFNArAgQIECBAgACB3hWoX8njmc98Zoo/wndDRN/73vcGJGXEK7pilaDDDjssRRLPYK9Zmz9/fvr//r//r5RwM1wckZQTSR3XXHPNgMtiNaNyO/Ed7dZfFK/l+n//7//VrABUf039/s9//vN06KGH1twTqyvFakFRYuWg+ntilahPfvKTpdWXjjzyyMrplVZaKcUKT2ERfZw8eXLlXHkjkpV++MMflneb+v2tb31rwPjE66giaSn6NNz4xGpUTe3MIJVdccUVpVWYIimlfDrGtdy/eI1X+Xj5O17vdeCBB6Zf/epX5UMjfv/lL38prZhTbifGIcYjxjPGNirYa6+90mabbRabldLK+RdJcTEGUd761reWXnNXbjjLshT9iXPl8pa3vCU94xnPKF9S+m5l/0oNDPIjVhz6zGc+UzlTHq8Ys9iOEzE+a665ZmxWSoxXPMsxFpWDT21E0mLcH7FGMt7qq6/+1JkVXzFusWrRCSecMOLvjBV39PdP0RMgQIAAAQIECBAgQIAAAQLFF+j3CCUQ9fsMED8BAgQIECBAgACBPhR46KGHSq8Uqw49XvUUq6VUH+vUdiRzxB/3o/1YceT6669Pd999dymR5qtf/WqKVY1ipaH/+Z//SZFME9eVyymnnFJa3aW8X/8d90UiTyTnVJ+L1ZduueWWdPvtt1faidcm3XXXXSlexbXjjjtWX55OO+20FK9Dqjk4zM7555+f7r///tIV8VqraCtWGTrjjDNSlOuuu67UzhZbbFG6pvwjzkUiSHhErBFzjF+8Si0soo/33HNPOv300wdYnHnmmdWrEJWrHPd3tBn9iYrKbrFizdy5c1P0qTw+c+bMiUtqSvQpxrLmYJN34rV0MYei2kgiueSSS9Jf//rXVO5frD4TZpFcEteUS4zPQQcdVLq2fGy471i5prwS1Qc+8IEUr0ULmxizGNt4/d3HPvaxlGVZpZpWz7+Y2zEGUWJVrvXXX7/SdiQKRX/iXLl89rOfTZMnT65c0+r+VRqq2wjH8Iw5/sUvfjGFXYxXlBi7WLUrnoPq2yLRKZKKYtyqjx9++OEpxjdeWRb3R6znnntuaXWyeG1j/K6rvv4jH/lI+vGPf1x9yDYBAgQIECBAgAABAgR6WUDfCRAgQGCMAiuN8T63ESBAgAABAgQIEOiAgCYJNEfg73//e/rzn/9cU9lmm22WJk2aVHOs0zuxckisJrPNNtsM6EokQxx11FEpEmqqT0YC0OLFi6sP1WzHCjiRUFJ9MFY++c53vpM233zz6sOl7SzL0vbbb59+8YtfpEhWKB186kesRBRJCk/tNvQVMcVrrwZrK9qJBKgsezrhJCotJ1bEa7k+/OEPD1gxZsKECaUVdz71qU/F5ZUSiTK33nprZb/ZG8O5xfgcc8wx6bjjjqtpNhJrrrrqqppjrdqZPn16adziVXhZVmu6zjrrpK997WspYqhuP/oXyVjVx0baPvjgg0txRszV10aiSnUCT5zr9PyLPgxXOt2/mMNHHHFEzesOsyxLkVi39tprV7r+2GOPpVidqzoRMJKP/u///q+U2BfjW7n4qY14Tl7zmteUVpmKufHU4RTJcNHuvffeWz7kmwABAgQIECDQBQK6QIAAAQIECBAg0G4BCUTtFtceAQIECKTEgAABAgQIdKHAlClT0qqrrto1PYs/8MerhQZ7VVm5k1mWpVgxZuutty4fKn3Haj6ljbofsfJNrIBTfTgSembNmlWTsFB9vrwdrz+KlVFiRaTysTvvvDOdffbZ5d0Rv6OfkfQwXEw777xzetGLXjSgrnjV0t577z3gePlAlq14PVV1ksWyZctKKyqVr2nm9xvf+MY0c+bMYd2yLBvV+DSzf5FwctZZZ6X6BJ7qNiKhJMY+EoCqj8cqQjFXqo8NtT1x4sQ0Y8aMNNyYlu+NOjs5/8r9GOq70/2LFdAOOOCAmhWbhuprJHrFqw6rz0cyYbxCLstqk8Wqr4ntmBORPPbsZz87dkslku0uuuii0rYfBAgQaKqAyggQIECAAAECBAgQIECgZwQkEPXMUHVfR/WIAAECBAgQIECAQK8KxKuW4hU/1f1vJAGi+vpWb7/3ve9Na6655ojNrLfeeumFL3xhzXV/+MMfavbLO5dddlmKxIPyfiQQHHnkkQ0lf8Q9sarJf//3f8dmpcTKRfWWlZN1G/vvv3961rOeVXe0dnettdZK9Ssurbbaauntb3/7iIkV6667bk3CTKxc9I9//KO2gSbtReJV/Yo7g1UdZttuu23NqaHGp+aice7EK8ViVa2Rqol5H6+8CuPytTFHGl0lKVaNisSw8r3DfXd6/g3XtzjX6f7tsssuKVZtir6MVGIVr+pXl0ViX7y+LcuGTx4q1/uc5zynlPhV3o/vb3zjG+mf//xnbA4oDhAgQIAAAQIECBAgQIAAAQLFFxAhAQlE5gABAgQIECBAgAABAgRygec+97n5z+74xAohO+20U0OdybIVrxirvjhebxTJM1XHUuxfcMEF1YfS7rvvnrbccsuaYyPtRL+if+Xr/vjHP9YkJZWP139nWZZe/vKX1x8edH+jjTaqOR4JRbGiTs3BQXZWXXXVFElEg5xq6qGIf+rUqQ3VufLKK6etttqqoWubdVGsZLPHHns0XF0kOO26664111988cU1+0PtPO95z0uTJ08e6nTleKfnX6UjQ2x0Q/8iETDmyxBdrBx+6KGH0uWXX17Zj4199tknRbJabDdaXv3qV6fq9n7zm9+kSK5s9H7XESBAgAABAgQIECDQlQI6RYAAAQIExiyw0pjvdCMBAgQIECBAgECbBTRHgECzBGK1lUg2qa7vhhtuqN7t6HasDjKeRJjbb789PfzwwzUxxGol9a8222677UZc1aemknwn+hX9yzdLn0hWuv7660vbw/2IlYcaSQKKOtZYY434qpRYZamR1X4qN7R4I+IPh0abqY+n0fvGet1oVrKJNuJZeNnLXhablRLPQ/0cqpys2ogViLJs5FVvOj3/qro86GY39C+ex0E7V3fwb3/7W6pfxSrGoe6yEXdjhap4LssXxivcbrnllvKubwIECBAgQKCjAhonQIAAAQIECBAg0H4BCUTtN9ciAQL9LiB+AgQIECBAoOMCsWLKpEmTOt6PoTowYcKEUSf2DFVX+fiyZcvSX//61/Ju6Xv+/Pml1xjNmDGj4e8jjjhiwIpDt912W6m+4X5MnDgxjTUJaMqUKSmSXIarv53n/u3f/i2ttNJK7WxyVG01upJNdaX1ySs33XRTevDBB6svGXS7frWoQS/KD3Z6/uVdGPbT6f7FSkDx+r5hO/nUyVglqPq1gVmWpa9+9asNP8Pl5/2oo45KS5cufarWVFqlLJKIKgdsECAwfgE1ECBAgAABAgQIECBAgACBHhJYqYf62lVd1RkCBAgQIECAAAECBHpXIJJRYlWb6ggGW7Wn+nw7tzfddNPU7ASnSJCoTwi56KKL0mmnnTaqcuaZZ6bq5IVwqU9MimP1JbzDvf54L+7HK8JWX331ru361ltvPeq+RfJKJLGUb3zkkUfSP/7xj/LukN+Nrq7U6fk3ZABPnRiuf6N5Rsb6fIwmwS76Git/PdX1UuLPueeeO6rnOGL61re+lWKcy/XEdyPPclynECBAgAABAgQIECBAgACBogmIhwCBlCQQmQUECBAgQIAAAQIECBRdYEB8z3zmM1Mk6VSfuPPOOxtKmKi+x3bjApFws8oqqzR+gyvHLDAW51gdKpJYyo1GslkkqpT3fRMgQIAAAQIECBAgQKAHBHSRAAECBAgQGIfASuO4160ECBAgQIAAgTYKaIoAAQLNE4iVVrbaaquaCv/yl7+kWIWo5qAdAgQIECBAgAABAgTaLKA5AgQIECBAgAABAgQ6ISCBqBPq2iTQzwJiJ0CAAAECBAh0icBuu+2Wsiyr9Obvf/97uu666yr7zdg455xzUrxO6qMf/Wj61a9+lf75z382o9qm1LHaaqula665pvT6oyeffHJc33Pnzm1Kn1TSOYFYbaj6lWVTpkxJG2ywQcs61O3zr9v7Vz0wm2yySbrjjjvG9QyXfwccddRR1VXbJjA+AZVzFesAABAASURBVHcTIECAAAECBAgQIECAAAECPSUwpgSinopQZwkQIECAAAECBAgQIDCIwPOf//wUf3ivPvWDH/wgPfbYY9WHxrwd9fzoRz9Kf/jDH9JnPvOZtPPOO6f11lsvXXvttWOuczw3xqpLEyZMqFSxfPny9Le//a2yb6M4AjfddNOog4lXlkUSSfnGSZMmpXgVWnl/vN/dPv+6vX/V/tHX6v1I/vIsV4vYJkCAAAECBAgQIECAAIHRCrieAAECISCBKBQUAgQIECBAgAABAsUVENkQArG6yhvf+Maasz/96U+bluBz4403pvnz59fUv80226TNNtus5li7dtZff/207rrr1jT3u9/9rmbfTjEEbr311lEH8utf/7rmnpinkURUc3AcO90+/7q9f9X08bvrmc98ZuVQrJ62ZMmSyr4NAgQIECBAgACBvhUQOAECBAgQIEBgXAISiMbF52YCBAgQINAuAe0QIECAQLMFsixLb3vb29LEiRMrVceqPMcdd1x69NFHK8fGshEruZx++unp/vvvr7n9wAMPTGuuuWbNsXbtRLvxOrXq9i677LJU/dqq6nNDbd99991p6tSppddbvfrVr05HHHFE05KuhmrT8dEJxOvyHnjggYZveuihh9IVV1xRc/0rXvGKtOqqq9YcG89Ot8+/bu9ftf2GG26YNt544+pD6cILLyy9wqzm4Ag78crGZz/72WmjjTZKe+21VzryyCPTbbfdNsJdThMgQIBA6wW0QIAAAQIECBAgQIAAgc4ISCDqjLtW+1VA3AQIECBAgAABAl0l8OIXvzi96U1vqunTd77znfTtb3+75thod77//e+nk046qea25zznOQPaqrmgxTuRDPL617++ppVIILrmmmtqjo20c9FFF6Xrr78+3XnnnemSSy5JJ598clq6dOlItznfRoHf/va36YYbbmi4xcWLF6df/vKXlesjqS4SiCoHmrDR7fOv2/tXPQTrrLNO2m233aoPpfidc/PNN9ccG24nkhzj99xdd92Vbr/99vTDH/4wnXHGGenhhx8e7jbnRiPgWgIECBAgQIAAAQIECBAgQKD4AgWLUAJRwQZUOAQIECBAgAABAgQINC6wyiqrpI985CNp8uTJNTcddNBBpSSi+CN7zYkGdmL1l3e+853piSeeqLn6gx/84IBVQ2ouaMNOJB1MmTKl0tIjjzyS5syZkxpdreavf/1r+vSnP125Pza222679IIXvCA2C1d6NaAY18985jMNrS4VK1DFtXFPOd6YJzvuuGN5t2nfUW83z79u7195ILIsKyUjrrTS0/+TTiT0HX/88Q2vnrZo0aJS8l+5zviOpLHNN988NhUCBAgQIECAAAECBAj0lYBgCRAgQGCFwNP/a9OKfT8JECBAgAABAgQIFElALARGFIhEiUgiqr4wkn8OOOCA0uu5HnzwwepTQ24//vjj6Wtf+1p6+ctfnupfXfaa17wmxevLhry5TSe22Wab0mvbqpuLVYQOP/zwEVceiUSTj3/84+nGG2+svj295z3vSbEiSs1BOx0XOO+889JIr+OLV/Udc8wxKa4tdzjLsjRjxoz0jGc8o3yoad/dPv+6vX/VAxG/Z97whjdUH0qnnXZaKcEvxrXmRN3OfffdlyKhsfr3VCQjvfe9723qa+vqmrVLgAABAgQIEGi1gPoJECBAgAABAgTGKSCBaJyAbidAgACBdghogwABAgQItE4gy7L0gQ98IB122GEDGonXc62//vpp5syZ6fe//32KJKH6i+6999505plnpq222iodeuihA1YAee5zn1v6w/6kSZPqb237fpZladasWWnrrbeuafvss88uJT5dddVVabBVl+J1WK985StLrziqvvFVr3pVestb3lJ9yHYXCcTqUvvvv3+KlaPquxXH/vM//zN9/vOfrzkVx/bcc8+aY83aybLunn9Z1t39qx6HSPD6xCc+MWD1tBjzvfbaK/3hD3+ovry0Hc/2pZdemnbaaacUry8sHXzqR/zu2nXXXZ/a80WAAIFOCmibAAECBAgQIECAAAECBDolIIGoU/L92K6YCRAgQIAAAQIECHSpQLzK7Etf+lJ617veNaCHsfJOnIvVSVZeeeW0wQYbpE022aRUJk6cmOKVTO94xzvSzTffPODebbfdNv3kJz9Jm2666YBznTqw0UYbpblz5w5IPIhXGu2yyy7pmc98ZooEhFiFJl7ltuGGG6aI4+qrr67p8sYbb5xOPPHEtOaaa9Yct9N5gSzLKp34wQ9+UHp13tSpU0sJbpEoEglkMX4/+tGPKtfFRiS7nXDCCSmeh9hvRen2+dft/asek3h14Omnn55i9aDq4/E7J8b4Wc96VooEsniW43vttddOkfRX/7sqEooi8aip417dIdsECBAgQIAAAQIECBAgQIBAMQVEVTgBCUSFG1IBESBAgAABAgQIECAwFoFY0eOUU04prbIz3B/S77zzzvSXv/ylVIZ7VdB//dd/pYULF6bnPOc5Y+lOS++JhIFYgSSSSOobevjhh9MPf/jDFK9DOuuss9Idd9xRf0kpISWST7bbbrsB5xzovMB+++2X3v3ud9d05Prrry+9Yi9eszfY6jQvfvGLU6xO045kt26ff93ev+qB3WeffVI8i6uttlr14dL23/72tzRv3rzSCmjxff/995eOV/+Icf/e976Xnv3sZ1cftk2AAAECBAgQIECAQB8JCJUAAQIECJQFJBCVJXwTIECAAAECBIonICICBEYpMGHChHTIIYekSBI68sgjUyQVjbKKFKv4XHnllenMM89Ma6yxxmhvb9v1O+64Y7ruuuvS+973vgErmAzXicMPP7x0X9w/3HXOdU7g3/7t31K8fi9WzhouGS56GOePO+64tGDBghSr78SxdpSYP908/7q9f9VjtMcee5ReWbbvvvtWHx52u1PjPmynnCRAgAABAgTGI+BeAgQIECBAgAABAuMWkEA0bkIVECBAoNUC6idAgAABAgTaLbDOOuukSKp44IEH0i9/+cv0gQ98IO2www5p3XXXHdCVWLnjTW96U4pXCd11112l63feeeeUZdmAa7vtQCQ4ffnLX0733Xdf+sY3vlF6vVF9jGuttVaKeCK+e+65J5100kldnRjVbcad6k8kwx1xxBFpyZIl6aMf/WiqXlkokkeqx3SsyXLjja3b51+396/aP5K/YpWh+B30xS9+sfTMxrNbfU0827vvvntpVaJly5alTo17dZ9sEyBQL2CfAAECBAgQIECAAAECBAh0TkACUbvstUOAAAECBAgQIECAQM8JRKJFrCj0hS98IS1atCjFK4GefPLJVF3iFV/nnntuOvTQQ9OznvWsMcV41FFH1dQ5d+7cUdVTf//ll1+eJk2a1HAda665ZjrwwAPTxRdfPCDGSC6KFZUivkisarTSPffcsyam0fSpPp5GPSLmaKd6fKIfg/U5jldfF/fF/YNdO9b+lOsa7/3lesbyHQlun/rUp9Ktt95aGY9HHnkklcc0kmQarTd8wqnaLRwbvX+o61ox/6KtiD0SqMr9jdfzvehFL4pToyqj7l8DtTerb/VNxe+g97///aXxjWe3HHt8x++v+fPnp1ipaPXVV6+/1T4BAgQIECBAgAABAgQIECAwGgHXEiigwEoFjElIBAgQIECAAAECBAgQGJeAmwkQIECAAAECBAgQIECAAIHiC4iQAAECBAgQeFpAAtHTFrYIECBAgACBYgmIhgABAgQIECBAgAABAgQIECi+gAgJECBAgAABAgQIEGiCgASiJiCqggCBVgqomwABAgQIECBAgAABAgQIECi+gAgJECBAgAABAgQIECBAgACBTgq0J4GokxFqmwABAgQIECBAgAABAgQIEGiPgFYIECBAgAABAgQIECBAgACB4guIkACBQgpIICrksAqKAAECBAgQIECAwNgF3EmAAAECBAgQIECAAAECBAgUX0CEBAgQIECAAIFqAQlE1Rq2CRAgQIBAcQREQoAAAQIECBAgQIAAAQIECBRfQIQECBAgQIAAAQIECBBoioAEoqYwqoRAqwTUS4AAAQIECBAgQIAAAQIECBRfQIQECBAgQIAAAQJ9LLBNHvsn8jI5L53+RB8+mXci+pR/+RAgQIBAcwW6uzYJRN09PnpHgAABAgQIECBAgAABAr0ioJ8ECBAgQIAAAQIECBAgQGD0Ajfkt+ycl1vz8vG8rJGXdn8icWhO3uiSvLwkL9Gn/MtnUAEHCRAgUFABCUQFHVhhESBAgAABAgQIjE3AXQQIECBAgAABAgQIECBAgEDxBURIoMsEjs37s2Ze4juSeGbn2+1IJIo2os1IXiq3GUlMefM+BAgQINBvAhKI+m3ExUuAAIH+EBAlAQIECBAgQKBvBI466qj05JNPVsrcuXP7JnaBEiBAgEDfCwAgQIAAAQJFEbgyD+TCvMSnvBpQJPV8LD8QST75V1M/UWfUHclKH89rjuSl/CtdkP+IvuRfPgQIECDQbwISiPptxHsqXp0lQIAAAQIECBAgQIAAAQIEii8gQgIECBAgQIAAAQIEcoFI5Mm/Kp+18q1P5uW2vBydl0l5Ge8n6oiVhqLOqDuSlarrrO9D9TnbBAgQGKeA27tdQAJRt4+Q/hEgQIAAAQIECBAgQKAXBPSRAAECBAgQIECAAAECBAgQGI/AL/ObL8lL/SdWB/p0fjBWJPpI/h1JQPnXqD5xTyQhxYpDc/I7o878q+YTKyCNvPpQzS12CBAgQKBIAhKIijSaYiFAgAABAgQIjFPA7QQIECBAgAABAgQIECBAgEDxBURIgEDXCsTqQEN1bp38xGfyEolER+bfq+VlpE85cSjuiSSktYe54dhhzjlFgAABAn0gIIGoDwZZiAQI9J2AgAkQIECAAAECBAgQIECAAIHiC4iQAAECBAgQKJ7AwjykS/My3CcSiY7LL4ikoA/l34MlEsWxo/Jzf85LJA7FPfnmkB+rDw1J4wQBAgT6R0ACUdeOtY4RIECAAAECBAgQIECAAAECxRcQIQECBAgQIECAAAECBGoEhluFqPrCdfOd4/MSiUT5V80nXlX22fzIlLw08rH6UCNKriEwLgE3E+h+AQlE3T9GekiAAAECBAgQIECAQLcL6B8BAgQIECBAgAABAgQIECBQfIH2RHhF3swleWn0E4lE9dc2mjgU912Q/7gyLz4ECBAg0OcCEoj6fAIInwABAgQIEHhawBYBAgQIECBAgAABAgQIECBQfAEREiBAoAcEPtbGPn68jW1pigABAgS6WEACURcPjq4RIDAmATcRIECAAAECBAgQIECAAAECxRcQIQECBAgQIECgyAKxItBlbQjwwryNaCv/8iFAgACBfhfo0gSifh8W8RMgQIAAAQIECBAgQIAAgX4QECMBAgQIECBAgAABAgQIDCHwiSGON/Pwsc2sTF0EhhZwhgCBXhCQQNQLo6SPBAgNpYXjAAAQAElEQVQQIECAAAECBLpZQN8IECBAgAABAgQIECBAgACB4guIsN0Cl+cN/jwvrfpckFds9aEcwYcAAQIEVghIIFrh4CcBAgQIEOh7AQAECBAgQIAAAQIECBAgQIBA8QVESIAAAQI9JdDKFYI+3lMSOkuAAAECLReQQNRyYg0QaKuAxggQIECAAAECBAgQIECAAIHiC4iQAAECBAgQIECgPwQuy8NsxSpBF7eo3rxaHwIECBBookBbq5JA1FZujREgQIAAAQIECBAgQIAAgbKAbwIECBAgQIAAAQIECBAgMKLAR0e8YvQXHDP6W9wxdgF3EiBAoDcEJBD1xjjpJQECBAgQIECAQLcK6BcBAgQIECBAgAABAgQIECBQfAEREuicwKV5081chcjqQzmoDwECBAgMFJBANNDEEQIECBDoQwEhEyBAgAABAgQIECBAgAABAsUXECEBAgQIEOhRgWauGNTMunqUU7cJECBAYDABCUSDqTjWqwL6TYAAAQIECBAgQIAAAQIECBRfQIQECBAgQIAAAQIE+k2gWasGXZLDNXM1o7w6HwIECLRMQMVtFpBA1GZwzREgQIAAAQIECBAgQIBACCgECBAgQIAAAQIECBAgQIDAKARmj+LaoS792FAnWndczQQIECDQKwISiHplpPSTAAECBAgQINCNAvpEgAABAgQIECBAgAABAgQIFF9AhAQIdIPARXknxrN6kNWHckAfAgQIEBhaQALR0DbOECBAoG8EBEqAAAECBAgQIECAAAECBAgUX0CEBAgQIECAQM8LHDuOCKw+NA48txIgQKAfBCQQFWeURUKAAAECBAgQIECAAAECBAgUX0CEBAgQIECAAAECBAj0r8CFeehjWYXo0jHel9/mQ4BAhwQ0S6DtAhKI2k6uQQIECBAgQIAAAQIECBAgQIAAAQIECBAgQIAAAQIEii/Qkgg/PoZaPzqGe9xCgAABAn0mIIGozwZcuAQIECBAgEATBVRFgAABAgQIECBAgAABAgQIFF9AhAQIEOgugQvy7vw2L41+rD7UqJTrCBAg0OcCEoj6fAIInwCBlBgQIECAAAECBAgQIECAAAECxRcQIQECBAgQIECgQAJHjyIWqw+NAsulBAgQ6GeBoiQQ9fMYip0AAQIECBAgQIAAAQIECPSLgDgJECBAgAABAgQIECBAIKX5OUIjqxBdll93ZV58CPSagP4SINABAQlEHUDXJAECBAgQIECAAIH+FhA9AQIECBAgQIAAAQIECBAgUHwBEbZYoJGVhT7W4j6ongABAgQKJCCBqECDKRQCBAgQINBWAY0RIECAAAECBAgQIECAAAECxRcQIQECBAh0q8BP844NtwpRrD60ML/GhwABAgQINCQggaghJhcRKK6AyAgQIECAAAECBAgQIECAAIHiC4iQAAECBAgQIECgkALHDBPV0cOcc4oAAQIECiownrAkEI1Hz70ECBAgQIAAAQIECBAgQKB9AloiQIAAAQIECBAgQIAAAQLVAufnO9fkpf5zaX7gyrz49KaAXhMgQKAjAhKIOsKuUQIECBAgQIAAgf4VEDkBAgQIECBAgAABAgQIECBQfAEREmibwJxBWhpuZaJBLneIAAECBAikJIHILCBAgAABAmMRcA8BAgQIECBAgAABAgQIECBQfAEREiBAgACB7hc4L+9i9SpEl+X7C/PiQ4AAAQIERiUggWhUXC4umoB4CBAgQIAAAQIECBAgQIAAgeILiJAAAQIECBAgQIBAwQU+VhXf0VXbNgkQINBXAoIdn4AEovH5uZsAAQIECBAgQKDJAlmWpSzrn1LPl2X9E3uWiTXLGGRZwwZ99bshy7hkGYMsY5BlxTTo93//6+O3T4AAAQIECBAgMGaBTfI7D83LwXl5LC+P5uX9eYljcS7f7LmPDhMgQIBAhwQkEHUIXrMECBAgQIAAgf4UEDUBAgQIECBAgAABAgQIECBQfAEREiDQIoEJeb275+WEvCzKy5K8nJ6XA/Kycl5WyUtsx7E4F9fEtXFP3Juf9iFAgAABAoMLSCAa3MVRAgQIEBhOwDkCBAgQIECAAAECBAgQIECg+AIiJECAAAECBLpBYGreiZl5OS8vy/MyPy+z8rJDXkb6xDVxbdwT90YdUVfUOdK9zhMgQIBAnwlIIOqzAa8O1zYBAgQIECBAgAABAgQIECBQfAEREiBAgAABAgQIECDQUwJr5b3dNy+n5uXmvCzOy4l52SMvE/My1k/cG3VEXVFn1B1tRFvR5ljrdR8BAl0ioBsExisggWi8gu4nQIAAAQIECBAYr0CWV6CkxIDBcHPAuWLOj1T3n3FOfhemxCAlBin1nUHyHwECBAgQIECgzwVemsc/O6W0IP++Ly/z8jIjL1vkZdjP9OnT05w5c9LChQtLJbbj2LA3rTgZdUcb0Va0GW1HH6IvK67wkwABAgT6SkACUV8Nt2AJECBAgACBzgponQABAgQIECBAgAABAgQIECi+gAgJECAwosAm+RWH5uWcvCzNyxV5mZOX6XkZ9rP55punGTNmpHnz5qVly5alBQsWpNmzZ6dp06aVSmzHsTgX18S1cc+wla44GW1HH6Iv0afoW/Qx+rriCj8JECBAoNACEogKPbyCI0CgJQIqJUCAAAECBAgQIECAAAECBIovIEICBAgQIECAQPMEJuRV7Z6XE/KyKC9L8nJ6Xg7Iy5S8DPmZOHFi2mOPPdKJJ56YFi9enG655ZZ06qmnpn333TdNnjx5yPviXFwT18Y9cW/UEXVFnUPeuOJE9Cn6Fn2Mvkafo+8RQ8Sy4io/CRAgQKBQAn2bQFSoURQMAQIECBAgQIAAAQIECBAgMKiAgwQIECBAgAABAgQIEOiQwNS83Zl5OS8vy/MyPy+z8rJDXob97LDDDmnWrFlp/vz5afny5em8885LM2fOTFOnRpXD3jrkybg36oi6os6oO9qItoa86ekT0efoe8QQsURMM/PTY+9QfrMPgWYKqIsAgfELSCAav6EaCBAgQIAAAQIECBBorYDaCRAgQIAAAQIECBAgQIAAgeIL9HqEa+UB7JuXU/Nyc14W5+XEvOyRl4l5GfIzZcqUdMABB6QzzjgjLVmyJC1atCidcMIJaffdd08TJjR/wZ+oM+qONqKtaDPajj5EX4bs6IoTEUvEFLFFjBFrxByxh8GKq/wkQIAAgZ4TkEDUc0OmwwQIECBAoFcF9JsAAQIECBAgQIAAAQIECBAovoAICRAg0FcCL82jnZ2XBXm5Ly/z8jIjL1vkZdjP9OnT05w5c9LChQvT0qVL0znnnJMOOeSQtMkmmwx7XytORpvRdvQh+hJ9ir5FHxtoL2KNmCP2MAiLMAmbBm53CQECBAh0i4AEom4ZCf0g0CsC+kmAAAECBAgQIECAAAECBAgUX0CEBAgQIECAAAECgwlEds+h+Ylz8rI0L1fkZU5epudl2M/mm2+eZsyYkebNm5eWLVuWFixYkGbPnp2mTZs27H2dOBl9ir5FH6Ov0efoe8TQQH/CIkzCJozCKszCroHbXUKAAAECbRWoakwCURWGTQIECBAgQIAAAQIECBAgUCQBsRAgQIAAAQIECBAgQIDAuATi/WG75zWckJdFeVmSl9PzckBepuRlyM/EiRPTHnvskU488cS0ePHidMstt6RTTz017bvvvmny5MlD3tdtJ6Kv0efoe8QQsURMEVvEOEJ/wyiswizswjAswzRsR7jd6UYFXEeAAIFmCEggaoaiOggQIECAAAECBAi0TkDNBAgQIECAAAECBAgQIECAQPEFRNg9AlPzrszMy3l5WZ6X+XmZlZcd8jLsZ4cddkizZs1K8+fPT8uXL0/nnXdemjlzZpo6Naoc9taeORmxREwRW8QYsUbMEXsDQYRhWIZp2IbxzPy+4gDlwfgQIECgVwUkEPXqyOk3AQIECPSYgO4SIECAAAECBAgQIECAAAECxRcQIQECBAj0oMBaeZ/3zcupebk5L4vzcmJe9sjLxLwM+ZkyZUo64IAD0hlnnJGWLFmSFi1alE444YS0++67pwkTir/ATsQYsUbMEXsYhEWYhM2QcCtOhG0Yh3WYh32MQYxFjMmKq/wkQIAAgbYJSCBqG7WGCiEgCAIECBAgQIAAAQIECBAgQKD4AiIkQIAAAQIECBAousBL8wBn52VBXu7Ly7y8zMjLFnkZ9jN9+vQ0Z86ctHDhwrR06dJ0zjnnpEMOOSRtsskmw97XDyfDICzCJGzCKKzCrIH4wz7GIMYixiTGJsYoxqqB211CgACBMQi4pUZAAlENhx0CBAgQIECAAAECBAgQKIqAOAgQIECAAAECBAgQIECAwFMCkd1zaL59Tl6W5uWKvMzJy/S8DPvZYost0owZM9K8efPSsmXL0oIFC9Ls2bPTtGnThr3PyVQyCqswC7swDMvNN9+8EZ4YmxijGKsYsxi7GMMYy5r77RAgQIBAcwQkEDXHUS0ECBAgQIAAAQKtEVArAQIECBAgQIAAAQIECBAgUHwBERJotkC8P2z3vNIT8rIoL0vycnpeDsjLlLwM+Zk4cWLaY4890oknnpgWL16cbr755nTqqaemfffdN02ePHnI+5wYXiDswjAsb7nllpJtGId1mA9/d4oxi7GLMYyxjDGNsY0xjrEe4XanCRAgQKARAQlEjSi5hgABAgTGKeB2AgQIECBAgAABAgQIECBAoPgCIiRAgAABAh0VmJq3PjMv5+VleV7m52VWXnbIy7CfHXbYIc2aNSvNnz8/LV++PJ133nlp5syZaerUqHLYW50co0DYhnFYh3nYxxjEWDRQZYxpjG2McYx1jPnM/D4DliP4ECBAYKwCEojGKteP94mZAAECBAgQIECAAAECBAgQKL6ACAkQIECAAAECBAj0hsBaeTf3zcupebk5L4vzcmJe9sjLxLwM+ZkyZUo64IAD0hlnnJGWLFmSFi1alE444YS0++67pwkTLGgzJFyLToR52McYxFjEmMTYxBjFWI3QbIx1jHmMfcyBmAsxJ2JuxBwZ4XanCfSxgNAJ1AlIIKoDsUuAAAECBAgQIECAAIEiCIiBAAECBAgQIECAAAECBAgUUOCleUyz87IgL/flZV5eZuRli7wM+5k+fXqaM2dOWrhwYVq6dGk655xz0iGHHJI22WSTYe/r9pNF7F+MSYxNjFGMVYxZjF2MYQPxxlyIORFzI+ZIzJWYMzF3GrjdJQQIEOhfAQlE/Tv2IidAgAABAgS6X0APCRAgQIAAAQIECBAgQIAAgeILiJAAgaEFIrvn0Pz0OXlZmpcr8jInL9PzMuxniy22SDNmzEjz5s1Ly5YtSwsWLEizZ89O06ZNG/Y+J7tPIMYsxi7GMMYyxjTGdvPNN2+kszFXYs7E3Ik5FHMp5lTMrUbudw0BAgT6RkACUd8MtUAJEOicgJYJECBAgAABAgQIECBAgACB4guIkAABAgQIEGiCQLw/bZY1hAAAEABJREFUbPe8nhPysigvS/Jyel4OyMuUvAz5mThxYtpjjz3SiSeemBYvXpxuvvnmdOqpp6Z99903TZ48ecj7nOgtgRjLGNMY21tuuaU01jHmb3jDG1LMgRGiiTkUcynmVMytmGMx12LOxdwb4XanCRAgUGwBCUSNjq/rCBAgQIAAAQIECBAgQIAAgeILiJAAAQIECBAgQIAAgXYLTM0bnJmX8/KyPC/z8zIrLzvkZdjPDjvskGbNmpXmz5+fli9fns4777w0c+bMNHVqVDnsrU4WRCDGOsb8/PPPL82BmAsxJ2JuNBBizLGYazHnYu7FHJyZ32cC5QiF/wiQAIEBAhKIBpA4QIAAAQIECBAgQIBArwvoPwECBAgQIECAAAECBAgQINC1AmvlPds3L6fm5ea8LM7LiXnZIy8T8zLkZ8qUKemAAw5IZ5xxRlqyZElatGhROuGEE9Luu++eJkywgMyQcH1yIuZAzIWYEzE3Yo7EXIk5E3NnBIaYezEHYy7GnIy5GXM05mrM2RFud5oAAQK9LyCBqPfHUAQECBAgQKCoAuIiQIAAAQIECBAgQIAAAQIEii8gQgIE+kPgpXmYs/OyIC/35WVeXmbkZYu8DPuZPn16mjNnTlq4cGFaunRpOuecc9IhhxySNtlkk2Hvc5JAzJGYKzFnYu7EHIq5FHOqAZ2YmzFHY67GnI25G3M45nIDt7uEAAECvScggaj3xkyPCfSYgO4SIECAAAECBAgQIECAAAECxRcQIQECBAgQIECgRiCyew7Nj5yTl6V5uSIvc/IyPS/DfrbYYos0Y8aMNG/evLRs2bK0YMGCNHv27DRt2rRh73OSwEgCMYdiLsWcirkVcyzm2uabbz7SrXE+5m7M4ZjLMadjbsccj7ke5xUCBAj0vEBjCUQ9H6YACBAgQIAAAQIECBAgQIAAgREFXECAAAECBAgQIECAAIGxCcT7w3bPbz0hL4vysiQvp+flgLxMycuQn4kTJ6Y99tgjnXjiiWnx4sXp5ptvTqeeemrad9990+TJk4e8zwkC4xGIuRVzLObaLbfcUpp7MQff8IY3pJiTI9QdczrmdszxmOsx52PuxzMQz8IIt3fBaV0gQIDAIAISiAZBcYgAAQIECBAgQIBALwvoOwECBAgQIECAAAECBAgQIFB8gS6IcGreh5l5OS8vy/MyPy+z8rJDXob97LDDDmnWrFlp/vz5afny5em8885LM2fOTFOnRpXD3uokgZYIxNyLOXj++eeX5mTMzZijMVcbaDDmfMz9eAbiWYhnYmZ+nwmdI/gQINA7AhKIemes9JQAAQIE+ktAtAQIECBAgAABAgQIECBAgEDxBURIgACBXhJYK+/svnk5NS8352VxXk7Myx55mZiXIT9TpkxJBxxwQDrjjDPSkiVL0qJFi9IJJ5yQdt999zRhggVbhoRzoiMCMSdjbsYcjbkaczbmbszhmMsjdCqehXgm4tmIZySelXhm4tmJZ2iE250mQIBA5wQkEHXOXst9ISBIAgQIECBAgAABAgQIECBAoPgCIiRAgAABAgQIFFbgpXlks/OyIC/35WVeXmbkZYu8DPuZPn16mjNnTlq4cGFaunRpOuecc9IhhxySNtlkk2Hvc5JAtwnEnI25G3M45nLM6ZjbMccb6Gs8K/HMxLMTz1A8S/FMxbPVwO0uIUCguwSK3RsJRMUeX9ERIECAAAECBAgQIECAQKMCriNAgAABAgQIECBAgACByO45NGc4Jy9L83JFXubkZXpehv1sscUWacaMGWnevHlp2bJlacGCBWn27Nlp2rRpw97nJIG2C4yzwZjTMbdjjsdcjzkfcz+egQaqjmcpnql4tuIZi2ctnrl49hq43SUECBBonYAEotbZqpkAAQIECBAgQKADApokQIAAAQIECBAgQIAAAQIEii8gwqYJ/P/snQt8VNW1/9eI8ld8AQXfAkKtVEFifQIXaq8PokGrVpBUWy1Y0mprSQW1D4nQp4IlrfbeEg1Vq4JgrVZioT5LKvjsDQJqq6DgAxU0aBFtFP2v78EZz0wyjySTZGby47NXzjn7dfb+nn32XsysWZv9w0Z5bTNc6lzWulzvMs6ll0vS0LVrVyspKbFZs2bZihUrbPXq1TZ79mwbM2aMde/ePWk5JYhAIRFgrDPmGfu8A7wLvBMnn3yy8Y6k6SvvGO8a7xzvHu8g7yLvJO9mmuJKFgEREIHsEpABUXZ5qjYREAEREAERyDECao4IiIAIiIAIiIAIiIAIiIAIiIAIiEDhE1APRUAERKBZBAZ57kkuC122uCxymewyxCVlGDJkiE2ePNkWLVpkW7ZssYULF9qkSZNs0CCqTFlUiSLQKQjwLvBO1NTUBO8I7wrvDO9OBgB4B3kXeSd5N3lHJ3k5vWAOQUEERKDtCciAqO0Z6w4i0HoCqkEEREAEREAEREAEREAEREAEREAERKDwCaiHIiACIiACIiACItA2BHp4tWNcZrusdlnhMsulxKWrS9LQq1cvGzdunFVXV9vatWutrq7OZsyYYaNGjbIuXeQgJSk4JYiAE+Ad4V3hneHd4R3iXeKd4t3yLKkC7ybvKO8q7yzvLu8w7zLvdKqyShMBEch1AjnaPhkQ5eiDUbNEQAREQAREQAREQAREQAREQATyk4BaLQIiIAIiIAIiIAIiIAIiIAI5QGCYt2GqyxKXt1zmu0x06e+SMowYMcKmTZtmS5cutQ0bNtjcuXNt/Pjx1qdPn5TllCgCnY1Ac/vLO8S7xDvFu8U7xrvGO5dBXby7vMO8y7zTvNu847zrGRRXFhEQARFIT0AGROkZKYcIiIAIiIAIiIAIiEDnI6Aei4AIiIAIiIAIiIAIiIAIiIAIiIAIFD6BQuoh1j0TvENzXTa4POwyzWWES8rQv39/mzhxos2fP9/q6+ttyZIlNnXqVBs6dGjKckoUARFoHQHeMd413jnePd5B3kXeyQxq5t3mHedd553n3WcOYC7IoLiyiIAIiEBjAjIgasxEMSIgAiIgAgVDQB0RAREQAREQAREQAREQAREQAREQAREofALqoQiIgAh0SgLsHzbKez7Dpc5lrcv1LuNcerkkDV27drWSkhKbNWuWrVixwlavXm2zZ8+2MWPGWPfu3ZOWU4IIiEDbEeDd4x3kXeSd5N3kHT355JONdzbNnXnnefeZA5gLmBOYG5gjmCvSFFeyCIiACGwjIAOibRz0N5cJqG0iIAIiIAIiIAIiIAIiIAIiIAIiIAKFT0A9FAEREAEREAEREAERSEdgkGeY5LLQZYvLIpfJLkNcUoYhQ4bY5MmTbdGiRbZlyxZbuHChTZo0yQYNosqURZUoAiLQAQR4N3lHa2pqgneWd5d3mHc5g+YwJzA3MEcwVzBnTPJyeuEdgkIOEFATcpaADIhy9tGoYSIgAiIgAiIgAiIgAiIgAiKQfwTUYhEQAREQAREQAREQAREQAREQgawR6OE1jXGZ7bLaZYXLLJcSl64uSUOvXr1s3LhxVl1dbWvXrrW6ujqbMWOGjRo1yrp0kUOSpOCUkDEBZWw/AryzvLu8w7zLvNO827zjvOtpWsJcwZzB3MEcwlzCnMLcwhyTpriSRUAEOhMBGRB1pqetvoqACIiACIiACIhAZgSUSwREQAREQAREQAREQAREQAREQAREoPAJqIe5SWCYN2uqyxKXt1zmu0x06e+SMowYMcKmTZtmS5cutQ0bNtjcuXNt/Pjx1qdPn5TllCgCIpBfBHinebd5x3nXeed595kDMugJcwlzCnMLcwxzDXMOc08GxZVFBESgkAnIgKiQn676JgIi0MkJqPsiIAIiIAIiIAIiIAJ5RuBjb6/ETAzEQGNAY0BjIPUY8OUiHHJ+3oxrrC5EQAREQAQaEcC6Z4LHznXZ4PKwyzSXES4pQ//+/W3ixIk2f/58q6+vtyVLltjUqVNt6NChKcspUQREoLAI8M7z7jMHMBcwJzA3MEdk0FPmGuYc5h7mIOYi5iTmpgyKK4sIiEAhEZABUa4/TbVPBERABERABERABERABERABERABESg8AmohyIgAiIgAiIgAiIgAp2FAPuHjfLOznCpc1nrcr3LOJdeLklD165draSkxGbNmmUrVqyw1atX2+zZs23MmDHWvXv3pOWUIAIi0HkIMBcwJzA3MEcwVzBnMHcwh6QhwRzEXMScxNzEHMVcxZzF3JWmuJIzIqBMIpDDBGRAlMMPR00TAREQAREQAREQAREQARHILwJqrQiIgAiIgAiIgAiIgAiIgAiIgAg0QWCQx01yWeiyxWWRy2SXIS4pw5AhQ2zy5Mm2aNEi27Jliy1cuNAmTZpkgwZRZcqiSmxDAqpaBPKFAHMFcwZzB3MIcwlzCnNLBn1gjmKuYs5i7mIOm+TlNAE5BAURKEQCMiAqxKeqPomACIiACIiACLSGgMqKgAiIgAiIgAiIgAiIgAiIgAi0P4FL/ZaJ29dd4nERl9aEXbzwQy7hurmXR7Uq7Oml2d7jTj++6hKun3Pi7vP4Mpd+Lq3tB22m3rDkMh/vcs4HNVAE2pJAD698jMtsl9UuK1xmuZS4dHVJGnr16mXjxo2z6upqW7t2rdXV1dmMGTNs1KhR1qWLHIAkBacEERCBtASYQ5hLmFOYW5hjmGuYc5h70lTA3MUcxlzGnMbcxhzHXMecl6a4kkVABPKBgAyI8uEpqY0iIAItIKAiIiACIiACIiACIiACIpB3BPhiUWImBmKgMaAx0Iwx0CnnDEv4l2u8EprXqssfeOkil1wJfHPPF2ePeYNec2F7jy/7cW+XxEDccR75O5cXXJ5zYUuQHfyYrZBrfLLVL9UjAvlKYJg3fKrLEpe3XOa7THTp75IyjBgxwqZNm2ZLly61DRs22Ny5c238+PHWp0+flOWUKAIiIAKtIcAcw1zDnMPcwxzEXMSclEG9zG3Mccx1zHnMfcyBzIUZFFcWERCBXCSQ2wZEuUhMbRIBERABERABERABERABERABERABs1McAh+O9fVjRwfaUOuNoE1+yMOgJouACIiACIhA0wS6e/SVLngR8kOHhoP97stc2LrjSD82NwzwAnNdnnH5oks2Qi7xyUZ/VIcI5BsBrHvwRMa7vcEb/7DLNJcRLilD//79beLEiTZ//nyrr6+3JUuW2NSpU23o0KEpyylRBERABNqSAHMQcxFzEnMTcxRzFXNWBvdl7mMOZC5kTmRuZI5krvy0uM5EQARymoAMiHL68ahxIiACIiACIiACIiACIpA/BNRSEehkBO72/vJFIh4F2BZlX79u74Dh0N/8prRhoB9pkx8UREAEREAERKCgCJzgvWEbMD90SMDD09f9znUuqQyH3vX0lz6Rej8mCxgSoTv82DNkwxtRR/PxbiiIQKchgBeyUd7bGS7MCWv9iCcyvIv18vOkoWvXrlZSUmKzZs2yFStW2OrVq2327Nk2ZswY6969e9JyuZqgdpUxS9cAABAASURBVImACBQ+AeYm5ijmKuYs5i7mMOYy5rQ0BJgTmRuZI5krmTOZO5lDmUvTFFeyCIhARxGQAVFHkdd9RUAEREAERCA3CahVIiACIiACIiACmRO4zLPypSJeBPjC8AG/bg9DIu7xoN8Lw6GRfqQNbGHipwoiIAIiIAIiUJAEWHMP6YCescZ+3+97o0tTxj6LPJ61eCc/7uLCL+yRnn7e1YXt127y40cuieEnHvEbl6bq9ehmhZbwadYNlFkEOjGBQd73SS54H9viR977yX4c4pIyDBkyxCZPnmyLFi2yLVu22MKFC23SpEk2aBBVpiyqRBEQARHIOQLMXcxhzGXMacxtzHHMdRk0ljmTuZM5lLmUOXWSl9OE6BAURCCXCMiAKJeehtoiAlkjoIpEQAREQAREQAREQAREQATagQC/pHvzk/vwBeOX/BxDovv8iJGPH7IaqJO6ucexXjP39INt9D+0xQ8KIiACnYuAeisCnYYAv2L/pfcWQx0/tFs4w+90lUti+LNH9Hc5yaXW5X2XxPCBRyx3OddlDxcMifwQF77lV+Uu0TXdT1sUOopPixqrQiKQ4wR6ePvGuMx2We2ywmWWS4kLhoF+aDr06tXLxo0bZ9XV1bZ27Vqrq6uzGTNm2KhRo6xLFzncaJqaYkVABPKRAHMacxtzHHMdcx5zH3Mgc2GaPjGXMqcytzLHMtcy5zL3MgenKa5kEeisBNqn3zIgah/OuosIiIAIiIAIiIAIiIAIiIAIiEBhEkj0/MMXgMd5VzHy+asf93RJHdKnUgfejaiTurlHuFRiG8JpOhcBERABERCBQiEw2juCMY4f2iUc5XfBQDf8GTqehPi1PIZFeAL0LBmFNz3XeS7fcKEOP8TCL/yM+vzQqtDefFrVWBUWgRwjMMzbM9VlictbLvNdJrpgKOiH5GHEiBE2bdo0W7p0qW3YsMHmzp1r48ePtz59cEaWvJxSREAEOimBAu02cx5zH3MgcyFzInMjc2QGXWauZc5l7mUOZi5mTmZuzqC4soiACGSTQPg/P9msV3WJgAiIgAiIgAiIgAiIQKcioM6KgAh0WgLXec/5gMsPcQEjnxM8Zr3LYheMgPzQrEAZjJCoA+9G1JlYAV9I8uVmYryuRUAEREAERCDfCfzHO/ChSziw7Vd7bGXGdmQ/9Rt3d4kGDH8m+AXbjm31Y3PDx17gBpexLtTlhyDwGT332i+4yvxPR/LJvJXKKQK5SQDrHt7nud68DS4Pu0xzGeGSMvTv398mTpxo8+fPt/r6eluyZIlNnTrVhg4dmrKcEkVABESgMxFgTmRuZI5krmTOZO5kDs2AA3MxczJzM3M0czVzNnN3BsWVRQREoDUE+M9Ja8qrrAiIgAiIgAgUEgH1RQREQAREQAREQARaQuCHKQph9HOip2MEVONHthjxQ8oQNhzCCIk6khW4LFmC4kVABERABEQgzwk85u2/0iUcWEcrPGIHl9aEdGXx5sMaHM5X5Rc3u2AI5IcWhzu85DUu4TDQL853aU7oSD7NaafyikAuEGD/sFHekBkudS5rXTDCH+dH5hU/NB26du1qJSUlNmvWLFuxYoWtXr3aZs+ebWPGjLHu3bs3XUixIiACIiACMQLMlcyZzJ3MocylzKnMrcyxsYxNnzBHM1czZzN3M4czlzOnM7c3XUqxIiACLSYgA6IWo1PB3CWglomACIiACIiACIiACIiACIhAuxKY7Xerd0kVMAI62TO87rLQhQ/B/BAXiLvHY1514UtLyvhp0iDvQ0nRKKFzEFAvRUAECpwAXnp+53283yUcxvjFWS5tFXbyitluzA+x8Lyf/dwl0SOSRzU7YIB0tZeiTj/EAn3CiDgWkeako/ikaZaSRSBnCAzylrDlILr3Fj9f5DLZZYhLyjBkyBCbPHmyLVq0yLZs2WILFy60SZMm2aBBVJmyqBJFQAREQATSEGAuZU5lbmWOZa5lzmXuTVOUZOZw5nLmdOZ25vhJnqAJ2iEUdlDv2ouADIjai7TuIwIiIAIiIAIiIAIiIAIiIAIi0JhA4cSk8kIU7iX/Dy/xCAyJ/BAXiDvJY8jjh7RB3ofSIlIGERABERCBPCewydv/Ixe+IPJDLFzlZ591aYtQ5JWydagfYuEWP3vJJVuBuvglfbi+gX6ReF+PShk6gk/KBilRBDqQQA+/NwaGGPev9vMVLrNc0L27+jFp6NWrl40bN86qq6tt7dq1VldXZzNmzLBRo0ZZly5ycJEUnBJEoLkElF8EEggwxzLXMucy9zIHMxczJzM3J2RPvGRuZ45nrmfOZ+5nDWAtYE1IzK9rERCBDAhk+qFkBlUpiwiIgAiIgAiIgAiIQGcloH6LgAiIgAgYHhLeagaHpv4/3lRcsio3ekLiF48epSACIiACIiACBUeArbp+mtCrvf0aw6K22MqMLTH4QspvEYQG/7vYJdvhz15hou7wZY/b3qU5ob35NKdtyluABHKsS8O8PVNdlrjwPs3340SX/i4pw4gRI2zatGm2dOlS27Bhg82dO9fGjx9vffr0SVlOiSIgAiIgAm1HgDmYuZg5mbmZOZq5mjk7g7sy97MGsBawJrA2sEawVmRQXFlEQAQg0JwPJ8kvEQEREAERKFwC6pkIiIAIiIAIiIAIiEDrCFzauuLNKv2DZuVWZhEQAREQARH4lEC+nbHl1/94o2tdwuFcvzjDJZthR6/sSJdwYKux58IRWTp/wet5xCUcDvWL7i7NCe3JpzntUl4RaAsCWPdM8IrnumxwedhlmssIl5Shf//+NnHiRJs/f77V19fbkiVLbOrUqTZ06NCU5ZQoAiIgAiLQcQSYo5mrmbOZu5nDmcuZ0zNoFWsDawRrBWsGawdrCGtJBsWVRQQ6JwEZEBXcc1eHREAEREAEREAEREAEREAEREAEOogAHoHq2+Heb/o9uJcfFDovAfVcBERABDoVgbe9t1NcwluZRfz65y79XLIVdveK2ErMD7HwjJ+xVZgfshre99rqXMKBvvQNR2R43l58MmyOsolA1giwfxhewWZ4jbwva/2IHjzOj71ckoauXbtaSUmJzZo1y1asWGGrV6+22bNn25gxY6x79+5JyylBBERABEQgNwkwdzOHM5czpzO3M8cz1zPnp2k1awZrB2sIawlrCmsLawxrTZriHZ2s+4tA+xGQAVH7sdadREAEREAEREAEREAEREAERCCegK4KkcD0dujUZe1wD91CBERABERABHKNAFt1/SqhUWxVUeFx2drKbC+vq7dLOPzTLz50aYvwZEKl3fx6H5eWhPbg05J2qYwINJfAIC8wyWWhC0aDi/w42WWIS8owZMgQmzx5si1atMi2bNliCxcutEmTJtmgQVSZsqgSRaDtCegOIiACWSXA3M4cz1zPnM/czxrAWpDBjVhTWFtYY1hrWHMmeTktGA5BoXMTkAFR537+6r0IiIAIiIAIiEAWCKgKERABERABEQgRqPRzvAD4oU3CRq+VX8z5QUEEREAEREAEOhUBtupinX08oddf9+tTXbIRdvVKdnIJh3fCF1k+p276Fa62pQZE1NPWfMLt7JTn6nSbEOjhtY5xme2y2mWFyyyXEpeuLklDr169bNy4cVZdXW1r1661uro6mzFjho0aNcq6dJFDiaTglCACIiACBUaAOZ+5nzWAtYA1gbWBNYK1Ik13WWtYc1h7WINYi1iTWJtYo9IUV7IIFBYBGRAV1vNUb0RABFpOQCVFQAREQAREQAREQAREIFsEpmWroibq+UETcYoSAREQARHInIBy5jeBN735F7s0uEQDn3H/wi9asvWXF4sLfEm0fVyM2dMJ19m8rPfK3nMJh9bsrdTWfMLt1LkItIbAMC881WWJy1su810muuBVzA/Jw4gRI2zatGm2dOlS27Bhg82dO9fGjx9vffr0SV5IKSIgAiIgAp2KAGsCawNrBGsFawZrB2tIBiBYi1iTWJtYo1irWLNYuzIoriwikN8E+M9VfvcgrvW6EAEREAEREAEREAEREAEREAEREIEOJ8Cv1ja3QSv44ErehwKw+iMCIiACItCJCfzd+/6/LuFwoF+wxWei8Y9Hd7ogPp3ukedFh7HumeAtneuyweVhF4zuR/gxZejfv79NnDjR5s+fb/X19bZkyRKbOnWqDR06NGU5JYqACIiACBQKgdb3gzWDtYM1hLWENYW1hTUmg9pZq1izWLtYw1jLWNNY2zIoriwikF8EZECUX89LrRUBERABERABERABERCBwiGgnohAYRO4og26d2kb1KkqRUAEREAERCDfCLBV18+90atcwoFfip8cjuik5+LTSR98jnWb/cNGeZtmuNS5rHXBEH6cH3u5JA1du3a1kpISmzVrlq1YscJWr15ts2fPtjFjxlj37t2TllNCjhNQ80RABEQgRwiwlrCmsLawxrDWsOaw9rAGpWkmaxhrGWsaaxtrHGsdax5rX5riShaB3CcgA6Lcf0ZqoQiIgAiIgAjkNAE1TgREQAREQAREoEkCV3tsNr0QyfuQA1UQAREQAREQgU8IvOHHcpePXKKBz7qv9Iv9XFoaPmyi4A5NxGUraievqKtLOHwQvmjheZvwaWFbVKzzEBjkXZ3kstBli8sil8kuQ1xShiFDhtjkyZNt0aJFtmXLFlu4cKFNmjTJBg2iypRFlSgCIiACIiACrSLAWsOaw9rDGsRaxJrE2pRBxaxxrHWseax9rIGTvJwWMIegkJ8E+E9VfrZcrRYBEcgmAdUlAiIgAiIgAiIgAiIgAiKQfQI/yWKV8j6URZiqSgQ6MQF1XQQKicCD3pkql3AY6Bc/cmnpVmYY3vDlj1cRC2yPFrvI8skeXl9iW5/zuGyEtuCTjXapjsIh0MO7MsZltstqlxUus1xKXBIN4zzq09CrVy8bN26cVVdX29q1a62urs5mzJhho0aNsi5d5MDhU1I6EwEREAERaE8CrEGsRaxJrE2sUaxVrFmsXWnawtrHGshayJrI2sgayVrJmpmmuJJFIOsEWlShDIhahE2FREAEREAEREAEREAEREAEREAERCAtgas8Rza8ECV4H/JaFURABERABERABPAW9DPH8KxLOEz0iy+5tCS86oU2uoRDWxoQYfAUvtd7fvGaSzZCW/DJRrtUR34TGObNn+qyxAUddb4feef6+zFlGDFihE2bNs2WLl1qGzZssLlz59r48eOtT58+KcspUQREQAQ6NwH1viMJsEaxVrFmsXaxhrGWsaZl0C7WRtZI1krWTNZO1lDW0gyKK4sIdAwBGRB1DHfdVQREQAREQAREQAREoLMTUP9FQAQ6C4GfZqGj8j6UBYiqQgREQAREoCAJvOy9Yp1M3MqMX37v4WnNDfVeYKVLOLA1RVv8anxHv8lwl3BY7xfrXLIVss0nW+1SPflDAOueCd7cuS4bXB52meYywiVl6N+/v02cONHmz59v9fX1tmTJEps6daolK6oIAAAQAElEQVQNHTo0ZbmCTFSnREAEREAECoIAaxhrGWsaaxtrHGsda14GHWTtZA1lLWVNZW1ljWWtzaC4sohA+xCQAVH7cNZdREAEREAECpSAuiUCIiACIiACIiACaQhc6emt8ULEr9Su9zoUREAEREAEREAEmiZwj0cnbmV2iMf90CXi0pzwvmfm1+F+iIVD/WygS7bDPl7hF1zC4f/84k2XbIZs8slmu1RXbhJg/7BR3rQZLnUua13QRcf5sZdL0tC1a1crKSmxWbNm2YoVK2z16tU2e/ZsGzNmjHXv3j1pOSWIgAiIgAiIQD4SYG1jjWOtY81j7WMNZC1kTUzTJ9ZU1lbWWNZa1lzWXtZg1uI0xZUsAm1HQAZEbcdWNecPAbVUBERABERABERABERABERABNqSwM9bUTleFVpRXEVFQARCBHQqAiJQmATYquuX3rXnXMLh237xXy7NDRgQNYQKdfXzk12aa4zkRVIG6twrIcftfk1//JC1QH3Z5JO1hqminCEwyFsyyWWhyxaXRS6TXfC+5YfkYciQITZ58mRbtGiRbdmyxRYuXGiTJk2yQYOoMnk5pYiACIiACIhAoRFg7WMNZC1kTWRtZI1krcygr6y5rL2swazFrMmTvJwWVIfQwqBiLSQgA6IWglMxERABERABERABERABERABERCBjiCQl/f8hbe6JV6I2EaFX6N5cQUREAEREAEREIEUBPjl9g88PbyVGYY/V3vcZ1yaE/gF+IMJBdheYkBCXGsu2V7tWwkVPO/XbGnhh6yHbPLJeuNUYbsT6OF3HOMy22W1ywoXtv0r8SPvjR+aDr169bJx48ZZdXW1rV271urq6mzGjBk2atQo69JFDhOapqZYERCBlhNQSRHITwKsiayNrJGslayZrJ2soaylaXrFWsyazNrMGs1azZrN2s0anqa4kkWgdQRkQNQ6fiotAiIgAiIgAiIgAiLQEgIqIwIiIAKdjwBGRM3t9SXNLaD8IiACIiACItCJCfzZ+36TSzgc6RcXuzTnc/D3PH+ly8cu0bC3n/zIZQeX1gY8GX3XK2GbNT/Ewi1+9pJLW4Vs8Wmr9qnetiUwzKuf6oKHLbbIne/nE136u6QMI0aMsGnTptnSpUttw4YNNnfuXBs/frz16dMnZblYok5EQAREQAREoJMTYM1k7WQNZS1lTWVtZY3NAA1rNWs2azdrOGs5azprewbFlUUEmkegOf9xal7Nyi0CIiACIlDwBNRBERABERABERABERCBjAmwjRlfSGZaQN6HMiWlfCIgAiIgAm1OIE9u8IG3c5rLGpdw+K5fNHcrs795mRqXcDjPL8pdMADyQ4vDGV7yhy7hgPeh6nBEG5xnk08bNE9VZpkA1j14zprr9W5wwbsV78cIP08Z+vfvbxMnTrT58+dbfX29LVmyxKZOnWpDhw5NWU6JIiACIiACIiACmRFgTWVtZY1lrWXNZe1lDc6gBtZy1nTWdtZ41nrWfNb+DIoriwikJiADotR8OkOq+igCIiACIiACIiACIiACIiACItA+BDAiyvRO8j6UKSnly5SA8omACIhAZyDwoncS45yw9yCPsuYa/WD0yy+7N1E4JFf6eYVLSzwR0QaMkPj1ePhzebZdu8zrbEvvQ159ELLFJ6hMf3KKAPuHjfIWzXCpc2HbOrbCHefnvVyShq5du1pJSYnNmjXLVqxYYatXr7bZs2fbmDFjrHv37knLKUEEREAEREAERKD1BFhrWXNZe1mDWYtZk1mbWaPT3IE1nrWeNZ+1Hx0AXQCdAN0gTXEli0BjAuH/qDROVYwIiIAIiIAIiIAIiIAIiIAIiEAOEVBT8pzAT739fCHph5RB3odS4lGiCIiACIiACKQkcIen3ujS2vB/XsH5Lhj4+CEWMCC63a/2c8k07OYZf+vye5fEz+TxPMT2Yp7ULiFbfNqlsbpJSgKDPHWSy0KXLS6LXCa7DHFJGYYMGWKTJ0+2RYsW2ZYtW2zhwoU2adIkGzSIKlMWVaIIiEC7EdCNREAEOiMB1mLWZNZm1mjWatZs1u4MeKADoAugE6AboCNM8nJa4B2CQmYEEv+zklkp5RIBERABERABERABEWg5AZUUAREQARHozAR+kUHnf5BBHmURAREQAREQARFomgBbdf3Mk9a7tDZgbPM9ryTRiOhUj8Nj0E1+HOayo0tiwEvRIR75G5eNLt92SQwYD1E/bU5Ma6tr7pUtPm3VxsKpN7s96eHVjXGZ7bLaZYXLLJcSl64uSUOvXr1s3LhxVl1dbWvXrrW6ujqbMWOGjRo1yrp0kYOCpOCUIAIiIAIiIAIdSIA1mrWaNZu1mzWctZw1nbU9TdPQDdAR0BXQGdAd0CHQJdAp0hRXcmclIAOizvrk1W8REIFWE1AFIiACIiACIiACIiACItACAj/xMqm8EOF9iA90PJuCCIiACIhALhBQG/KSwPPe6ktcWhvYCu23XsnpLvyK2w9x4Wt+9bALa/tmP677RN7wY4PLSpfvumBM5Ie4cLlfYVREWT9t15AtPu3a6E56MwzU2E5viff/LRe2wJvox/4uKcOIESNs2rRptnTpUtuwYYPNnTvXxo8fb3369ElZTokiIAIiIAIiIAK5SYA1nLWcNZ21nTWetZ41P4MWozugQ6BLoFOgW6BjoGtkUFxZOguBzm5A1Fmes/opAiIgAiIgAiIgAiIgAiIgAiKQOwSuStGUbHzZmaL6TpukjouACIiACHQ+Ard5lxe4tDZgRMQWYwd5RX9ySRZ29oT9P5HefkwW+PX3cZ6IFyC8Aflph4Rs8emQxhfwTbHumeD9m+uywQUDtWl+HOGSMvTv398mTpxo8+fPt/r6eluyZIlNnTrVhg4dmrKcEkVABERABESgwAh0mu6wxrPWs+az9qMDoAugE2QAAd0CHQNdA50D3QMdBF0kg+LKUqgEZEBUqE9W/RIBERABERABERABERCBgiOgDolAwRC4wnvyrktiwPvQ9YmRuhYBERABERABEWgRAYxz+FKE7cNaVEFCoZf9+isux7g84tLc8KwXOM0FQ6QH/Ihhkh86LGSbT4d1JM9vzP5ho7wPM1zqXNa6oA+O82Mvl6Sha9euVlJSYrNmzbIVK1bY6tWrbfbs2TZmzBjr3r170nJKEIH8IKBWioAIiIAINIcAaz86ALoAOgG6AToCugI6Q5q60DnQPdBB0EXQSdBN0FHQVdIUV3IhEZABUSE9TfVFBERABERABPKBgNooAiIgAiIgAiIAgav5kyA/SLjWpQiIgAiIgAiIQOsIrPLil7tkK2D086hXhksXvmj5mp//0eUVl49cwmG9X9zlcr7LXi6fd+F6qx9zJWSbT3y/dJWMwCBPmOSy0IWt8Rb5cbLLEJeUYciQITZ58mRbtGiRbdmyxRYuXGiTJk2yQYOoMmVRJYqACIiACIiACHQiAugG6AjoCugM6A7oEOgSGWBAJ0E3QUdBV0FnmeTlpHA4hEIPMiAq9Ces/olAGxFQtSIgAiIgAiIgAiIgAiIgAq0iUOGlw16I8D402+MUREAERCCnCKgxItCOBK70e0VCcqyfb3ZpbfidVxCul3Pu5dGtCm966ZtdznTZz4VfZ1N3VPbxODwOVfvxdZfWBtocrZtjrvNpbX8LqXwP78wYF3S91X5c4TLLpcSlq0vS0KtXLxs3bpxVV1fb2rVrra6uzmbMmGGjRo2yLl0YckmLKkEEREAEREAEREAEAgLoDOgO6BDoEugU6BboGOgaQabkf9BV0FnQXdBh0GXQadBt0HGSl1RK3hGgwTIggoJEBERABERABERABERABERABERABNqfwM9Dt7wkdJ7tU9UnAiIgAiIgAiIgAiLQvgSG+e2muixxectlvstEl/4uKcOIESNs2rRptnTpUtuwYYPNnTvXxo8fb3369ElZTokiIAIiIAIiYGaCIAJpCaBToFugY6BroHOge6CDpC1shi6DToNug46DroPOg+6TQXFlyXUCMiDK9Sek9omACIiACIiACIhA4RNgGwCJWRoGSvdXQYw0TgptDPzMx3U0XOcnhdY/9UfvrMaAxkCmY8CnQAUREAERyGsCWPdM8B7Mddng8rDLNJcRLilD//79beLEiTZ//nyrr6+3JUuW2NSpU23oUHbKS1lUiQVLQB0TAREQAREQgfYjgM6B7oEOgi6CToJugo6SQSvQddB50H3QgdCF0InQjTIoriy5RkAGRLn2RNQeERABERCBwiag3omACIiACIiACIiACIiACIiACIiACBQ+AfWw0Amwf9go7+QMlzqXtS7Xu4xz6eWSNHTt2tVKSkps1qxZtmLFClu9erXNnj3bxowZY927d09aTgkiIAIiIAIiIAIi0NYE0EXQSdBN0FHQVdBZ0F3QYdLcHx0IXQidCN0IHQldCZ0J3SlNcSXnAgEZEOXCU1Ab8o6AGiwCIiACIiACIiACIiACIiACIiACIlD4BNRDERABERABEQgRGOTnk1wWumxxWeQy2WWIS8owZMgQmzx5si1atMi2bNliCxcutEmTJtmgQVSZsqgSRUAEREAEREAERKDDCKCroLOgu6DDoMug06DbZNAodCR0JXQmdCd0qEleLicVIG+XghOQAZFDUBABERABERABERABERABERABEShYAuqYCIiACIiACIiACIiACLSEQA8vNMZltstqlxUus1xKXLq6JA29evWycePGWXV1ta1du9bq6upsxowZNmrUKOvSRT/ATwquiYS3337bFixYYGeffbYdcMABAb9IJGKRyDbZY4897JhjjrGrrrrKnnnmGdu6dWsTtWQWtX79euvbt2+s7p133tmefPLJzAo3M9fdd98du08kErFjjz3WNm/e3MxaOkf2K6+8Mo7Vueeem1HH33vvPbv11luD8YHXjEhk25jhHdxvv/1swoQJtmnTpozq+vDDD620tDSuHZFIxK644oqMyne2TB04vjsb6oLt7/PPP2/77LNP8M5lY35kbXj00Ufte9/7nh144IGN1hLm/vPOO8/++te/2gcffFCwXFvbMeZPdBl0GnQbdBx0HXQedJ809aM7lXgedCl0KnQrdCx0LXQuT1LIBQIyIMqFp6A2iIAIiIAIiIAIiIAIxAh8/PHH1lgKNy7W8U9OOlPf1dfCHdd6tnq2GgMaAxoDqcfAJ8t+7NDZeMU6rhMREAERyD0Cw7xJU12WuLzlMt9lokt/l5RhxIgRNm3aNFu6dKlt2LDB5s6da+PHj7c+ffqkLKfERAIWfCbAF70nnXRSsK3b2LFjA0OQF1980T766KO4ArAm76WXXmoHH3yw7b333vbrX//a3n333bh8usg9Ai+//LLh1WL58uVZbxzGZF/4whcCwzPGR9gggDH0yiuvBMZ9O+ywQ0b3fvbZZwMPYomZb7vtNnv99dcTo1t8jdHTNddcY1VVVRnXgWHE/Pnz7fLLL8+4jDKateX4AtsWRQAAEABJREFUE9/WEeB9/dnPfmYYdbaupm3ryQMPPGAHHXRQYEz4m9/8xjBOYh4I171u3Tq78cYbA0Pf3XffPTD65X0M59F5YwLoOOg66Dysx+hA6ELoRI1zN4pBt0LHQtdC50L3QgdDF2uUWRHtR0AGRO3HWncSAREQAREQAREQAREQAREQAREQAREQAREQAREQgcInoB6KQP4QwLpngjd3rssGl4ddprmMcEkZ+vfvbxMnTjS+uK+vr7clS5bY1KlTbejQoSnLKTE1Ab7U/8pXvhJ80cs2KalzN07lC0yMUvBcgXEHRrqNcymmIwm88847Nn36dOMduu666wzvPtlszxtvvGFjxowxjH5S1duvXz/Dy1SqPNG0hx56qElvRdzjwQcfjGZr8REjoLvuussGDx5sF110kTGnpKuMsY1xFHPOWWedZRhApCujdLO2Hn9i3DoCjOtZs2bZDTfc0LqKvDSGSFOmTLHjjjvOVq9e7TGZBQyHLrnkEjvllFPstddey6yQcgUEmI/QhdCJmMfQkdCVmO+DDKn/oHuhg6GLoZPN9ezoaOhqfqrQXgRkQNRepAvoPuqKCIiACIiACIiACIiACIiACIiACIhA4RNQD0VABERABESgAAmwf9go79cMlzqXtS7Xu4xz6eWSNLAFUklJifHF5ooVK4IvI2fPnh0YKnTv3j1pOSVkTgAvEYcddpj96U9/SloIjzH777+/Ib17906aDyOBcePGBV6g5I0oKaZ2T8C454gjjrCKioo22yaI8bNq1apGfcNYiHGDcI7HqkaZmohgG72bb745lhKJRGLnnGDogMEB5y2VCy+80E477bRgXsm0DjwVsX3f448/nmmRTp+vPcZfp4fcSgB33HGH/eAHP2hlLRbML7xXV199dZN1HXLIIcH68M1vfjMwMGJtScx4//33B0ZEGLYmphXidbb7hG6EMSe6EgZc6E7oUOhS6FRp7odOhm6Gjoauhs6G7oYOhy6XpriSW0Ngu9YUVlkREAEREAEREAEREAEREAEREIGcJqDGiYAIiIAIiIAIiIAIiEBnJzDIAUxyWeiyxWWRy2SXIS4pw5AhQ2zy5MnB1kVbtmyxhQsXBlsuDRpElSmLKrGZBPjSuLi42DZu3Nio5JFHHml33nmn/fvf/7aGhobA0wreVjAGwHsN29F8//vft5122qlRWYw7zjzzTMMIpFGiItqdAJ52/vOf/7TpfdlCJ3wDvsTGmxXjh3GDbN682Rgz4XzJzvnS+8knn4wlM57Cxkd4IKqrq4ult+SkJQZITZRpya07VZn2GH+dCmiWO1tTU2Nf//rXG21V2ZLbsKZcfz22J5+W3m677eyKK64I1oOVK1dadXV1sF3gfffdF2x7iaHgbrvt9mkBP3viiSeC7QHxZuSXCq0ggO6Eh0B0KXQq5mV0LHStDKpFZ0N3W+R50eXQ6dDtBvm1QpYJyIAoy0BVnQiIgAiIgAiIgAhkn4BqFAEREAEREAEREAEREAEREAEREAERyJBAD883xmW2C3uWrPDjLJcSl64uSUOvXr0MrzV8qbh27Vqrq6uzGTNm2KhRo6xLl/b4wXvSphV0wmOPPWYTJkwIPEaEO1pUVGTLly83tmn68pe/bLvssks4OTjnuQwYMMDwMsH2ZXw5HCSE/vAlJdvY5NIXwGyNw1Y9UXnooYea7F+oG5329NJLL7UoJ4433nhjUhYYBvHuhjNccMEFwTscicR7DgrnSXbO/ebNmxe3zdqpp55qRx11VKwIRm2LFy+OXevEAq8tsIuKxrdGRSoCjBOMPXm3MCxJlTeTNIxLf/KTnwTzRjQ/xkNsp4X3s0QjIfLggejss8+2Rx55JNhekbio3HTTTcYYjl7r2HoCrN3oVuhY6FrM2+he6GDoYmnugC6HToduh46HrofON8bLoQP6QaE1BGRA1Bp6KisCIiACzSGgvCIgAiIgAiIgAiIgAiIgAiIgAiIgAoVPQD0UARHoCALD/KZTXZa4vOUy32WiS3+XlGHEiBE2bdo0w2sJBihz584NtjXp06dPynJKzA4BvjQ855xzbNOmTXEVlpeXB8/k0EMPtUgkM8MPtqXiy+F7773X8DoTrvC6664Ltp/ji+pwvM4Ln8Dhhx/e4k5iiMA2RtEKunXrZp///Oft9NNPj0YFx9tuu81ef/314Fx/REAEMieAJ62LL77YvvGNb2TF8xB3ZjvMxG0Mf/rTn9oZZ5xBckrh/b711luNdz2a8aOPPrI5c+bEGRJG03TMDgF0rvHjxxs6GLoYOhm6GTpaBndA10PnQ/dDB0QXRCdEN8yguLIkEpABUSKRNNdKFgEREAEREAEREAEREAEREAEREAERKHwC6qEIiIAIiIAIiEBOE+jjrZvgMtdlg8vDLtNcRrikDP3797eJEycangjq6+ttyZIlNnXqVBs6dGjKckrMPgG2H/vlL39pzz33XFzlGAFdeeWVTW5JFpcxycXxxx9veITp3r17XI5f/OIXgVepuEhdFDwBPIu0tJNsT/bss8/GirN1GXMIRkl9+/aNxZOHvLEInYiACKQl8Pjjj9vgwYMD485w5kgkEr5s1jlGosz/4UIDBw4MDIMjkeT1hvPjYQyDpnDcU0891cjQNZyu8+wSQCdDN0NHQ1dDZ0N3Y/7N4E7oguiE6IboiOiK6IzojhkUVxYZEGkMiIAIiIAIiIAIiIAIiIAIFCoB9UsEREAEREAEREAEREAERKAwCLB/2CjvygyXOpe1Lte7jHPp5ZI0dO3a1UpKSoIvKFesWGGrV6+22bNn25gxYxp5qUlaiRLahABfHuPVIVz5CSecYJMnT7bWGH1QH18AYzDEeVTwcnTVVVfJi0QUSGEds94bDNxuv/32uHr5UrtHjx62zz772Je+9KW4tBtuuMHwphIXqQsREIFGBF5++WUbO3ZssBUga3I4w4knnhh4+wnHNeeceX7lypVxRY477jjbY4894uJSXUQiEfvv//7vuCyvvfaa4RknLlIX7UIAY2B0NnQ3xgu63KxZswLdDh0vTSPQEdEV0RnRHdEh0SXRKdEt0xTvnMkyIOqcz129FgEREAEREIE8IqCmioAIiIAIiIAIiIAIiIAIiIAIiIAIFD6BRj0c5DGTXBa6bHFZ5DLZZYhLyjBkyJDACGXRokW2ZcsWW7hwoU2aNMkGDaLKlEWV2E4E8BJxyy23WENDQ+yObBmD0c8uu+wSi2vNCVujffGLX4yrgjGBt5i4yAwuaC8eKMaNG2c9e/YMtlWLRCJGW/F4dPPNN9u7776bQU3bstx9992xOiKRiB177LG2efPmbYkZ/N26das9+uij9q1vfcvwhBOJRGL10b6WtCnZbd98802rrq426qTuSGTbvbp06WIHHnigfe9737Onn37aYNRUHU8++aSxvVwkEgkMb9atWxfLxvt5xBFHxNoeiUQMNrEMfoI3qkhk2z0jkYide+65HvtpCKfvuuuu9re//e3TRD879dRT4+qnLbTJk1IGxkl4+7JIJGLURaFIJGJnnXVWUC/XCB6I6urqOE0rPGueeSSyrV833XRTXJnLLrssqDsS2ZYe7TPHSGRbHHnChagjEtmWFolkPqYYtwsWLLDi4uK4sR2JRIKxdd555wXbCTLmwvdLdc4zjEQya0v4+UUi8c//gw8+CMZDYtswGigqKrKrr77aGJ+p2sKz5plHIi0bf6nqVlrzCTD2mZsZc4mlf/KTnwTr9Wc+85nEpIyvI5GIYTCEgRLeanj2GP5FIpGM6yAj8yprEufI+++/H+gTnEs6lgC6HDoduh1rCOs6hsfofhm0DB0SXXKR50W3RMec5OdSEB1CNMiAKEpCRxEQgbYloNpFQAREQAREQAREQAREQAREQAREQAQKn4B6KAIiIAItJ9DDi45xme2y2mWFyyyXEpeuLklDr169DMMOjBzWrl0bbFM1Y8YMGzVqlGHkkLSgEjqMwIsvvmh33nln3P0xzsjwC8C4cskuMO656KKLAkOMaB68UyR6lYmmJTu+9dZbgbEIbbvtttuM7VSieTG+wMjka1/7mvXu3TswaMDoIZqe7SNGOg888IAddNBBdswxxwTetMIGOdyP9kXbhLccvC61xDPOO++8Y/DDc8f5559v1End3AP56KOP7Pnnn7ff/OY3dsghhxjGWi/6cyWtEKSmpsYYL9G+wJztlqLXhx12WPAcotcYw82dy0450ZjcPjImGBuMEYwt2PYp/HxpPWPrxhtvtOHDhwd9ZewxBklra/nb3/5mn//85wOjrcS28Y4tX748MBRl/p8yZYq8P7X1A2nD+o888khbtWqV/fjHP2619zm81bA1JnM13mowWDr77LOb3fo33ngjzmCIcYbnsWZXpAJtSgAdD10Pna+urs7QAdEF0Ql5Zmlujm6Jjomuic6J7okOii6KTpqmeOEmN8uAqHAxqGciIAIiIAIiIAIiIAIiIAIiIAIiIAJRAjqKgAiIgAiIgAiIQDsRGOb3meqyxOUtl/kuE136u6QMI0aMsGnTpgWeMdhWhC/ux48fb3369ElZTom5QQDvOa+88kpcY7785S/b9ttvHxfX2ouRI0cGRgjhevBW8Pbbb4ejkp6/8MILRh1NectILIRBBl4QvvrVr1qm9SfWkeqa+i+++OLAuwZfjKfKG03D0OLSSy8N+sC2QdH4dMdly5bZgAED7JprrjEMhdLlJ722ttYwqrnvvvu4zGvh+f3pT3+K6wPb6+25556xOM6Ji0X4yb333muvv/66n+V2wNCLcc3YYIxk0lrGHJ5dMNbJtEwm9SbmwUDp2muvDbaQ4p6J6U1dz5w5084444w2ee+aul+6uESvSpFIJDBkjERad8SbDh6VEu/f2vtFIk23K9n9Eu/f0uvddtvNbr31VmO+Ofjgg1taTdbLMQYxIAxXjNcbjO3CcTrPPQLogOiC6ITohkuXLg10RXTGDFrb3/Ogg6KLopOim6Kjoqt6UucJMiDqPM9aPRUBERABERABERABEehcBNRbERABERABERABERABERABEcg1Alj3TPBG4aZjgx8fdpnmMsIlZWArkokTJ9r8+fMDDzBLliyxqVOnGluTpCyoxJwkwJd64YaxNRYefsJx2TjHAwFGD+G6nnvuOXv11VfDUU2eY7DD9k14xohm2G677exLX/qSffOb3zS8tuDtIpoWPeLhKNtGFhhssFXYrFk4Sojeadtx5513DoyKaBNfnOINaFvKp3+feOKJwCAD7wyfxjZ99thjj9nJJ59sGzdubJSBbX2+/vWvB/2H6w477BCXB489Y8aMsf/7v/+LxbMdER6MaB/GVWw/FU2MRCJ22mmnBfWRjuy///7R5IyOhx56aKz8eeedZzzzcEGMfKg3KrSFNoXzJJ4//vjjBodoPIZtPO/odfRIHGnRa7Y9Yyuz6HWyI2VKSkpi7e7Xr19c1sMPPzyWRrsx9iEDRxn3o+8AABAASURBVK4R8hAXFeogPirUz32i6dEjY+DEE080xkQ0LnrEwwp9og6OeJ+KpkWPbBt24YUXGmMyGpfNIwYljPWw4Vq6ccf9MQz83e9+x2mc8Kx55vSpLcZf3M10kREBjO/wXPbaa69ZaWlpznkK5P1ni81wZ0466STbcccdw1E6zwMC6IjoiuiMeFhDh0SXRKfMoPnopuio6KrorOiu6LDoshkUz98sMiDK32enlouACIiACHQKAuqkCIiACIiACIiACIiACIiACIiACIhA4RMo2B528Z6NcpnhUuey1uV6l3EuvVySBowM+AIcg4kVK1YYnihmz55tGCc0ZbSRtCIl5BwBtv16+umn49rFl3l77bVXXFy2Lo4++ui4qtiSjK234iKbuMALBW0lCcOhX/ziF8Z2OGzjVFVVZWyRg5HNX/7yl0ZGK9ddd52xjQplWyu0g/eAOsN14SHor3/9a+B1Ba8/tIl7rly5MjD++fa3vx3ObhhOYURBH+ISQhd4KTr33HMNQ6BQtJ1++um2Zs0aw3PNjTfeaNyLe/KFLF6Rwnkpyxe2GGARj2HLr3/966AMnmLCz3mnnXYKti2ivqgUFRVRLGPhi/1oWTwmJRpQffe73w3uHc1DW/r165e0fnizvR7HaCaMdcLbl0XjiSMtes3xhhtuSLudFoYIGJlF24RhEGWjwjwXTeM4YQLfWZtx5BohTzQ/R+ogPirUz31IiwqelaiDsRCN4xh9vngFY1xTB0cMPNgqLPGZMBYxAKFstoX7Ro2Hou1KHHf0Aw90ifeGfaIHKJ41z5w+tcX4S2yDrlMTYGtJnjHvJe9/6tztn8racM4558TNgcwpGNS1f2t0x2wS6N69e6BDokuiU6Jbsraia6JzprkXOiu6Kzosuiw6LbotOi66bpri+ZUsA6L8el5qbb4SULtFQAREQAREQAREQAREQAREQAREQAQKn4B6KAIiIAIiAIFB/meSy0KXLS6LXCa7DHFJGfBAwxZQeJLYsmWLLVy40CZNmmRsHZKyoBLzigAGLGwNFm40HkZ23XXXcFTWzj/3uc9Z4hfViQZMqW6G8RBeCy677LJG9XTp0sWKi4uDLXgOPPDAuGrw1PLSSy/FxbXk4h//+EewBUu4LF6Q8JCDdx3aEE7jHK8rv/3tb+33v/+90X7iELbYwjiG86bk+uuvN7zohNN+/vOfG1u4HXDAAeHo4JwtjmbMmGFsoRREfPKH7X/+9re/fXKVXwe8UzH3hFuNIcvuu+8ejgrOiSv25x9cfPIHD0R1dXWfXOXWAQ89999/f1yjUj3fSCRieHj6+9//bhhVhAsyvjG2CMdl8zxVu3ifL7/88kbjjrHL9ojZbIfq6jwEeG//+7//OzC2jPYao5M5c+ZYU964onl0zE8C6JbomMz36Jzonuig6KIZ9GiI55lsZov8iK6LzjvJz9GB/ZDfQQZE+f381HoREAEREAEREAEREAEREAEREIEsE1B1IiACIiACIiACIiACzSLQw3OPcZntstplhQv7LJX4satL0sBWQ+PGjQs8taxdu9bq6uoMY4RRo0bl3JYmSTuhhGYTwKsPX9aFC2KI0tR2S+E8LT3H4wUGB+HyeFoJX6c6x/PQGWeckSqLffaznw3GcdiLAcYVd911V8py6RLxgoMRUJgXhkrEse1bqvKRSMTwJvTDH/4wLtu1114beC2Ki/QLPLfgGcRPY4EtwfhCtSkjpWimSCRiF1xwgX3xi1+MRhntxlPRhx9+GIvLl5Pa2lpjPoq2FwMCPFRErxOPp5xyinXr1i0W3dDQYGx/BINYZA6c8HxvuOGGuJbgkSrd86UA72dlZaUdeeSRXAayfv16u/nmm4PzbP8ZPXp0YDyabtwxvgcOHBh3ezxwxUWkuWiL5EsvvTR4BxgD2RTmzkSPV7S/ve/HPQtN8KiGYWbY6BPjS4wqjzrqqELrrvqTQIC5Bt0THRRdlDUAj37oqOiqCdkTL9F10XnRfdGB0YXRidGN0ZET8+f8tQyIcv4RqYEiIAIiIAIiIAIiIAItIKAiIiACIiACIiACIiACIiACIiACbUdgmFc91WWJy1su810muvR3SRlGjBgReFNZunSpbdiwwebOnWvjx4+3Pn36pCynxMIhwLZX77zzTlyHDj744LjrZlykzYoBCEZE4YxsgRS+TnbO9mdlZWUWiUSSZYnFDx061BINjfBsEN3KK5axGScvvviiJXoMYnswPDZlUk0kEgner3333TeWHc9Fjz/+eOw6eoLnFjy4RK8xivnOd75jO+ywQzQq6RG+3/rWt+LSuc+bb74ZF5frF++//7794Q9/iGsmY4Dt4uIiQxeMXea1UJTh5eeNN94IR3X4OZ6Rws937733tksuuSSj50vj8Wr1/e9/n9OY4JmKbfxiEVk6wbAp0eivqappE9tLhdP++c9/hi91LgIpCWDgxTg++eST47Ytw3jo1ltvbTSnp6xMiQVDAJ0U3RQdFV0VnXXatGmWONcn6XB/j0cnRjdGR0ZXRmdGd/ak3A8yIMr9Z6QWioAIiEAnJqCui4AIiIAIiIAIiIAIiIAIiIAIiIAI5DmBj739acSUbnnH4GF/rtNcRrikDP3797eJEycaW0BhOLJkyRLDAAJji5QFlSgCOUCAbZvYpiqTpuBBqbS0NC7r8uXLDU8tcZHNuFixYoWFvSVhOISXjGZUYfvvv78dc8wxsSJ8YY4xSSzikxM8cHxyGhz4ohTjmOAigz946cDQ5qCDDrKvf/3rxpZvmRgfZVB1u2XBaxRfFIdvyPZlqYxZSCNPuAyGOk0xDudpz3Oe+eLFi+NuibcNnldcZJoLnvFee+0Vy/Wvf/3L6GssIgsn1M/WQplUxTvHeMskr/KIQFME7rjjDsPLzAcffBBLxnjyz3/+s5111lkZGY/GCuqkYAmgs6K7osOiy6LTotui42bQaXRldGZ05w2ef67LBJectZyXAZE/HYU2JqDqRUAEREAEREAEREAEREAEREAEREAECp+AeigCIiACIiACToAtnNjuZ9asWYbxw+rVq2327Nk2ZswY6969u+dQEIH8IIBhCN5nmtNaDB8wgIiWee2116w1HlHwChStiyNbpTX3PcLI4gtf+ALFY1JXV2d424lGsDXS008/Hb0MjiNHjjQYBBcZ/OGLVAxwMChh+zK8yKTbZi2Dats1y+233x7nhYRnecIJJ6RtA3nIG87IdmGt8T4Vrqu155s2bbLErb0GDx7cbOOI3r17B9v1RdvDFnWrVq2KXmblyBjnPplWtttuu2WaVflEII4AXtLOP/98++ijj2LxbFeFMSV6TCxSJ00T6KSxrMHotOi26Ljouui8jBl04DRYenn6OJfrXda61LnMcBnl0sUlJ4IMiHLiMagRIiACIiACIiACIiACIiACIpAbBNQKERABERABERABERABERABEWhLAhi0dOkS/z3Z1q1b2+yWGHE0NDTE1Z+JZxyMGPbbb7+4cukuevToYYllnnnmmXTFmkzHOCPR+IgvK8vLywOvXng/yFTwshG+CdtrwSUax5Zyzz33XPQyOA4cODA4dpY/bGu3aNGiuO4ee+yxGW2vyHY35A0XxgNRXV1dOKrDzvGY8fLLL8fdn75mOn6i+S666KJGHofWrVsXV29rL/7f//t/xvZRra1H5UUgFQG2V2SLRozrovnw1nbvvfca3maicTqKQGcksF1n7LT6LAIiIAIiIAIiIAIFTkDdEwEREAEREAEREAEREAEREAEREIEOIYChRk1NjWHkgIcLtsgpKyuzBQsWxHn26JDGFd5N87JHe+yxh2FoE258oqFMOK2153xRjHFIuJ4DDzwwfNnkOUYhu+yyS5NpySIxTNp5553jksNb48QlpLnAQ9DGjRvjcr344ot23XXXNVuefPLJuHowIKL+aCQGXEj0mmNzvA+RP9/l8ccfNzyShPvx5S9/2TB4C8c1dU4e8obTmAtvueUWY/uwcHxHnGNAhJFY+N4YSjR3LN1www2WOCYTDZPC92jJ+b777muJ71BL6lEZEUhFgPHPOx/Nw7Zl6ClFRUXRKB1FoEkCGJ0xVtBt0XHRddF50X2Z95ss9Gkki/o8vzzfpa8LA26KH9ljsu0sqf0GzQkyIGoOLeUVAREQgXYloJuJgAiIgAiIgAiIgAiIgAiIgAiIgAgUPoGC62HEeyQxK3QGw82swqXWJWVYs2aNVVVV2dixYwOjEbZFmj59ui1btixlOSUWLoFdd93VDjjggLgOvvLKK8Y2WnGRWbp46aWXLOxth2ozMSDCS1IkwqtMicwEwwcMIDLLnTu5Xn/9dcPIJNoivkzH0Ct6XehHjHzuvPPORsY+paWlFolEMhLyJnKiToy+EuN1XdgErrzyyozGTCSS2diKRLblY35JNAaEZHvfj3vms+Ddje0Kw334xje+YUcddVQ4SuciECOAzoruig6LATQ6LbotOm4sU/ITdGV0ZnTn3p6t1KXaJbvu27zCbAUZEGWLZLJ6FC8CIiACIiACIiACIiACIiACIiACIlD4BNRDERABERABEehcBJZ6d6e7jHTp6TLWpcpljUvKUFtbaxUVFTZs2DBjiyi+dJ8zZ45lexuclI1QYocSwKvPoYceGteGVatWGUYscZFZunjooYfiasKACa8BcZFZusCLz3/+858s1aZq2osARj4Y+2T7fhjGPfroo9muVvWJgAi0ggAeZMJbS0YiETvttNMCo6+Mq1XGgiaATopuio6KrorOiu6KDptBx9GF0YnRjdGR0ZXRmdGdMyje8VlkQNTxz0AtEAEREAEREAEREAEREAERyBECaoYIiIAIiIAIiIAIiIAIiECzCdR7iQUuZS4DXAa7lLvUuDS4JA1shTNv3jybMGGC9e3b14qKimzKlCm2ePFiwxAjaUEl5D2B448/Pq4Pr732WqPto+IytPACrzp4DggXP+igg4ztycJxTZ0zBvFM01Rasji2BWNcJ0tvbfwvf/lLo02tlbVr19ree+8daw4eFXbbbbfY9ZYtW4xtzmIRBXgS7hJGPhj7hOOydc62X4kesLJVd0vrwcPUE088kZWxdOONN7a0GSonAh1CgO383nrrrdi9MWrFSCQWoZNOR4D1Ht0THbTIdVF0UnRTdNQM1nR0XXRedF90YHRhdGJ0Y3TkvOMpA6K8e2RqsAiIgAiIgAiIQBoCShYBERABERABERABERABERABERABEeg4Aiv91pUuo126uRS7zHRZ7pIyLF++3GbOnGnFxcXGF9yjR4+2yspKW7mSKhsVVUQeExg8eLAlbvV1xx132AcffJDVXmEYkrjlT0lJSbCdXrob4YFg8+bN6bLFpdP+xK3Y9ttvv7g8mV5EIhHbfvvt47I/99xzcdfZuthpp52sa9eucdXlmtFLXOOyeEE/MfIJV7nddtsF43P//fe35soOO+wQrsoefPBBq6uri4ur+COZAAAQAElEQVRr7wvGEVvyRe/b2QzEov3WUQQggGEpRkScIxhQdqYtG+mzxALdEh0TXROdE90THRRdNAM+6LTotsWet5sLOm+lHwtCYZUBkT9JBREQgVwkoDaJgAiIgAiIgAiIgAiIgAiIgAiIgAgUPgH1UAREoMAJbPX+LXaZ4lLk0tflfJd5LhtdkoaGhgarqamx8vJyw9iELafKyspswYIFxvYjSQsqIS8I9OvXz0477bS4tt511132yCOPxMW15gLDkN/+9reBl5VoPXxJeMopp0QvUx75krm5XnjwpLRmDbuXbKsaww08GWy7at7fnXfe2eAULvX8889bc42awuWTneOBI9Er07PPPpsse9L4b3zjG8YX8cccc4xdcMEFhgFX0sw5krB69epG7fz2t79tL730UrC1IoZkzZFf/epXcT1jLrvlllvixmFchna42GuvvYItI8O3euqpp8KXOs8igUsvvTR43q31FJZYHuPEww8/vFFL2/t+jRqgCBHIAwLojuiQ6JLolOiW6JjomszTabqAzoruig6LLlvk+dFtF/sRXdcPhRPa1oCocDipJyIgAiIgAiIgAiIgAiIgAiIgAiIgAskIKF4EREAEREAEREAEMiOwzrNVu5S69HYZ7lLhUuuSMmCUUVVVZWPHjg28x4wcOdKmT59uidtTpaxEiTlDIBKJ2Le+9S3r3r17rE18gfejH/3I3n777Vhca07++Mc/2sKFC+OqOPXUU23IkCFxccku/v3vfwceCpKlNxWP54Lw1jh4WTrggAOayppR3JFHHhmXj/pffPHFuLh0FxghfOc737GePXtaUVFRsGXgbbfdZh9++GGs6K677mps7RaL8JOHH37Y2JLNTzMKGFzhLWzDhg2BQc7//u//GgZPGRXuwEy333678cVytAkYfY0bN84ikUg0qlnH4447LmAdLnTnnXdac59buHxrz3fffXcbOHBgXDV4RsLILi4yzcXrr79ugwYNsn322cfYhvCiiy4yxmSaYkouNAJ53h+MsDDGYm5E1q5da3vvvXee90rNb4oAOiK6IjojnqbQIdEl0Smbyp8Qh25a4XHoquispX6ODosu66eFG2RAVLjPVj0TAREQAREQAREQAREQgWYRUGYREAEREAEREAEREAEREAERaGcCS/1+011GuvR0GetS5fKpCxe/aCrU1tZaRUWFDRs2LPCsUVpaanPmzAk8hjSVX3G5R+CQQw6xc889N65hPNcpU6a0eiuzxx57zL773e/G1Y33ocmTJzfaFiwuU8IFBkhhQ5uE5LhLjDESt8IaOnSo7bnnnnH5mnMxfPhw6969e6wIhi4Y//CldywyzQkedtgeDgMfjD14TzAOwlAmXBSDkPD10qVLm2UAhMeisFcbDJa+8IUvhKvMuXOY4H0i3DCMC/BMEY5rzvmBBx5oJ554YlyRV155xeAZF9mOFzvuuKOddNJJcXfEgOiJJ56Ii0t3ce+999qqVats/fr1dv/999u1115rGIylK6d0ERABEWgPAniLY41DJ+zdu3egI6IroltkcH90T3RQdFF0UnRTdFR01QyKF04WGRAVzrNUT0RABERABEQAAhIREAEREAEREAEREAEREAEREAEREIHCJ1CIPaz3Ti1wKXMZ4DLYpdylxqXBJWnYuHGjzZs3L/CswnZRRUVFhhHK4sWLbevWgttZIimHfEuIRCKGQU+iZ5TrrrvOxo8fb3iIaEmf7rvvPhs1alScVxnq4UvE5hq0zJ8/3zC0oHw6+fOf/2x//etfY9kikUhgIJVoqBPLkMEJ26z813/9V1xOjDYef/zxuLhkFxg/XX311YHBRzTPdtttZ2eccUb0MnY8+uijDY9J0QiMlSj7wQcfRKOSHrlPdXW14UUqmgnvSf369Yte5uSRLdaefPLJuLadfvrphseeuMhmXPC8MYyLROI9GP3hD38wjMyaUVVWs37pS1+yXr16xerkWU2bNi1jj18vv/yy/exnP4uV5wRDq8MOO4xTiQiIgAi0OwF0PHQ9dD50P3TACRMmBDohumGaBqFbomOia6Jzonuig6KL1qcpW9DJMiAq6MerzuUvAbVcBERABERABERABERABERABERABESg8AmohyIgAiIgAikIrPS0SpfRLt1cil1muix3SRnwsjJz5kwrLi42vM6MHj3aKisrm70dVcqbKDErBPbbbz+78cYbrXv37nH13XzzzYbhzNNPPx0Xn+oC44xf/vKXTRoPsa1UWVlZs7el+uijj+zCCy9M64kH7zJsyRb2DMSWKfQhVZvTpe20007GNlEY/UTzYtiDd4VnnnkmGtXkkbawjRvbtYQznHzyyYaxUDiO8wMOOMDOP/98TmOCR6VZs2YZdcUiE05I4z6///3vYymRSMQmTpxotD8W2cQJRiw8tyaS2jyKduNhimP0ZozDkpKS6GWLj/DFk1G4AgzR6urqwlFJz995552kackSMLjDkCtZ+sEHH2xnn312XDJehNjejrJxCQkXPKMrrrjC8DIVTvr2t79tn/nMZ8JReXXekeMvr0CpsSKQQwTYKhOdDt0OHa/YdT10PnS/DJqJDokuWex50S1H+7HSBZ3TD20d8qN+GRDlx3NSK0VABERABERABERABERABERABHKVgNolAiIgAiIgAiIgAiLQ1gRwI7TYbzLFpcilrwuWDvP8uNElaeALYrYoKi8vN7xl4NEFQ5IFCxY08lCTtBIltCmBo446yjAY4ovA8I0wtmCbM7aDWrRokW3evDmcHJzjfYAtun7+85/bXnvtZT/4wQ8Mo58g8ZM/eF7Bk1BLvco899xzxlZktIH7fVJtcMA7D553jj322LjxRF+uvPJK22WXXYJ8rflD+zHGCdexZs0aO+KII4x7Y9wRTuMcAxQMj8aNGxfHAwOZyy+/PKlhzwUXXGAwp46oXHrppYER1ZtvvhmNih0xPJk+fbol3gcjnMQtsyi0ww47xDHB4OWGG27oEM88L774ot155500KyZsifjZz342dt3Skx49ehgMwuWZi2655ZYmjbESxybz0/PPPx8u3uicZxmOxBiIrfvCceHzSKRpj1+8exi64Y0pbEwVLYsR3xe/+MVgrEXjOGKUhyEb5/kiWRl/+dJZtTMpgbvvvjswJo1EIrEj83XSAkroUAIYzTInoruhw6HLodOh2zGvpmkcOiK64vmeD90RHRJdEp0S3dKjFRIJyIAokYiuRUAEREAEREAEREAEOiUBdVoEREAEogT40JRfYUYin36YFIlEjC8umvrSIlpORxEQAREQAREQAREQgXYjsM7vVO1S6tLbZbhLhUutS8qA4QUeWcaOHWt8yY+XGAwgli1blrKcEtuWAMYWDz30kO2///6NbnTvvfcaxii77rqrde3a1fr06RPIPvvsY2wXhcHHj370I8NoJrHweeedZ3xZ3LNnz1hSpicY0vBFJfnZCoU2sAXUWWedFXjXOe2002znnXcOvPZgSEQ+BG9BfBmNYRTXrRX6iGclDDbCdW3ZsiW4N0ZKeLzByAhh6zAMUtjqLJyfdmFolapde+yxh82ZM6eRR6j//d//Dba/GjRoULBVIPfhnrvttptdccUV4dvYgQceaNy7Ke9DtLVfv35x+TGCor3R58pWX3EZ2ugCr1GvvPJKXO1f+9rXbMcdd4yLa+nFmWeead27d48rjsEShktxkX7BWPNDLGC0BkfGOFzO83H8/vvvx9I54Yv0SCTCaSB8yT58+HDjGVLmhBNOsESjr2Qev+rq6uyYY44x3jHGNc+XbdjY0o62JW6Zx3uKZyqeW3DzPPmTS+MvT5CpmSLQIQTQydDN0NHQ1dDZ0N3Q4TJoELogOiG6ITpiqZepdkF39INCOgLbpcugdBEQAREQARHIIwJqqgiIgAiIgAiIQAcSeOmll2z27Nl2/PHHGx90RiKR2K+5unTpYrjEx2U6vxx6++23O7ClqW/NB7p8sBvO1b9/f+PDCj5wDMfn6/n69eutb9++sefDFx9PPvlkvnZH7RYBERABEeh8BNRjEUgksNQjpruMdMFSZKwfq1zWuKQMtbW1VlFRYXge6d27t+FRAwOKdev0PVNKcG2QiOELW5NgzJ+segx1+H8Hgk6bLB+GLbfeeqtdf/31gZFPsnyp4jEW+u1vfxtn1ISRBt6MrrvuOrvrrruM9oTrwMMJW3mx7VkkEgknteocQw22CcMoJbEiPC7heYY2IU888URiFsN46Ne//rWxzVqjxIQIDIzYbgsjkYQkW7VqVWBgxH24J/cO5+H/TXDh/xrh+Og5xjmnnHJK9DJ2hCPPFEncJiuWKYsneG1KNFTCWAajqGzdZuDAgZZo9IXBEl4zEu+BByDGW2I8YxwmcKfN4fRDDz3U2JYsHMf5hg0bjDK8S039vzvV88WjFM+P53vTTTfZq6++SpVxwrj485//HHh0i0vIg4tcGX95gEpNFIF2JYDOhe6FDoYuhk6GboaOlkFD0PWqPB+6HzoguiA6IbqhRys0l4AMiJpLTPnbgYBuIQIiIAIiIAIiIAIiIAIikC8E+KB33rx5xq9++ZUjH0jjOp0POsN94INlDHP4EJ9fDvFLzG984xv28ssvh7PlxDkf6PLBbrQxfNh+1VVXWb9+/aJROXvkQ+VrrrkmMHbK2UaqYSIQI6ATERABERABEWgTAvVe6wKXMpcBLoNdyl1qXBpckga8zKDbTpgwITC2LioqsilTptjixYstceuqpJUooVUEMPxBn8WI5PTTT292XXzxiEeb1157LTAG44cMza4kVOCwww6zJUuWBFuYhaKbPMUACk8uX//61wND/SYztSISIyLGJ/+nop+ZVkW7VqxYYRhmRSKZGTUx9jFAoUym9yHv//3f/9nnP//5lEXw8nPOOeckzfPPf/7T2NosaYYsJLAtV+IX03je6devXxZq31YFnqOaMvhauHBhoy3bMASaMWNGYOi1rXT8X/7fXF/P1PZpPJ6GKisrG3k5iuZgPmvKAIj06PP97ne/m/Se5EsUnjHjgvKJaflynQvjL19YqZ0ikF0Cn9aGToVuhY7FfILRKboXaxxz16c5mzxDl0OnQ7dDx0PXQ+dD94ufKJssrsh0BGRAlI6Q0kVABERABERABERABERABERABBoRYJuvBx54wD7vHw7zC6HVq1c3ypMu4oYbbjB+ofqb3/wmZ76Qef31141fGYfb/sMf/tDOOOOMcFTOnfPhC78UZYuFiy66yBI/XM65BqtBIiACIiACIiACItB+BFb6rSpdRrt0cyl2memy3CVlWL58uc2cOdOKi4utW7duNnr0aOMLe75AT1lQia0mcNBBB9kdd9xhbCGMtxO2U+L/Dnj4CVeOIQ1eXnhOL7zwgqHPjx8/3praPitcrjnnGJVgbILhx6hRo+I8GrG1CluaPfzww8aWKxiCNKfu5ubFIIr/f/GDh7///e8GF9rHjx6iwzDxKwAAEABJREFUdcEIfpdccolhjPPoo4826akmmj/ZMWrMxZe5jHu88+C5NJqfe/L/j6lTpxreIzD8okw0PdmROvi/4O23327USXvDedeuXWv//ve/w1FZP2dbO7aAi1YciUSC9zsSyczAKlou3fFLX/qS4YkonA/vThiaheMikYidd955hqEX44lxFU7nGTRlDIT3X8pccMEFgRfgcBmMsGAZjguf86z4v/hbb71leGPiPeJ9CuehHTwjPHnRhmuuucYoF86Tb+e5MP7yjZnaKwLZIIDuxFqCLoVOhW7F2o2ulUH96GzobsWeF10OnQ7dbqVfK2SZgAyIsgxU1YmACIiACIiACIhAPhJQm0VABESgOQTwOvSzn/0scMeeynCIDx9xb47wIV1T96Cu733ve4aLf7znNJWnPeP4MJdfO0fvyYeokydPbpNfEEfvkY0j/PjFbKrnkY37qA4REAEREAEREAERyHMCW739i12muBS59HU532Wey0aXpKGhocHwVFleXh5s3TNgwAArKysztudlW6ukBXMsId+aw/8j2PIKgxN0XZ4DP2aIyhtvvGH33XefXXzxxdavX79W6e177723YXARrfuhhx6yXXbZJUCG4U5JSYktWrQoMGqK5sH4Ao8JbLdCniBzO/zB6Gb48OEGFwyn+EFBtE0w4v80V155pX3uc59rFRO68pnPfMb4P9sjjzwS13fu+dRTT9m0adPitnmjTDqB1Ve+8hWjTtobbTvHxx9/3DBcidZx6aWXGvFRufHGG6NJjY48L55bNC9Hxk9ixiuuuCKuTjzm8mV2Yr7WXu+55572zDPPxN3rP//5T1KPVhigMZ4YV7Q9Kvy/mW3OmmrPfvvtF/wIBqOyaP7o8eyzz26qSFwcnq3wCMV7xPsULcuRdvCM8AzCOIgrmOIC5pSPCs+EZ9NUkeY832yVb874a+qeimtbAs0ZPy1pSWL9jFPGYUvqUpnkBNCN0JHQldCZMDhFh0KXYt5PXjJIQSeb52foaOhqRX6O7oYOhy7nlwptRUAGRG1FVvWKgAiIQPsT0B1FQAREQAREQAREoM0J8MElxiqXX355o3thMIRhER9g8wEsHz7yS1SEXw7zK9I//vGPjX6BSUWzZ88OPpSmfq47Qmjj7373u9it2WYNN/J8oBqLzNGTXDC+ylE0apYIiIAIFCIB9UkERCB7BNZ5VdUupS69XYa7VLjUuqQMa9assaqqKhs7dmxg7DBy5EibPn164IUmZUElioAIiIAIiIAIiEABEsATH7oQOhGGoOhI6EroTBl0F92rwvOhi6GToZuho6GrebRCexGQAVF7kc74PsooAiIgAiIgAiIgAiIgAiIgArlJgF9lzZo1y6677rq4BuK6/he/+EXwa122++rXr1+Tv3LlF4dsBRZ1W0y5cEXUW13NZwPh2PY7ZwuAJUuWBDekbbhpP+yww4LrQvuT+Ovqd9991w4//PBC62aO90fNEwEREAEREAERyEECS71N011GuvR0GetS5bLGJWVgi6uKigrDEw2G9WwzNWfOnGBrp5QFlSgCIiACIiACIlDgBAqze/xgEF0HnQfdBx0IXQidKIMeo1uhY6FroXOhe6GDoYtlUFxZ2oqADIjaiqzqFQEREAEREAEREAEREAERKHwCnayHd999t/3gBz+I6zVeehYvXmyXXXaZ7bTTTnFpyS5wF44L/Pnz5xuGOuF8/FLp+eefD0e12zku6/GchKEU7vhxqd9uN9eNREAEREAEREAEREAEco1AvTdogUuZywCXwS7lLjUuDS5Jw8aNG41tiNj2p2/fvlZUVGRTpkwx9Gb0zKQFldBpCDz99NNxfWWrtu233z4uThc5RkDNEQEREIFOTgAdBl0GnQbdBh0HXQedB90nDR50J3QodCl0KnQrdCx0LXSuNMWV3F4EZEDUXqR1HxEQAREQAREQgZwloIaJgAiIgAikJ8B2ZHgXwsAmmrtr165288032/HHHx+NatYRb0TUGS60fv16u/baaw0jnnC8zkVABERABERABERABESgtQRaWX6ll690Ge3SzaXYZabLcpeUYfny5TZz5kzDYL1bt242evRoq6ysNDxzpiyoxIIl8Morr8T1rVevXrbjjjvGxelCBERABERABDqaALoKOgu6CzoMugw6DbpNBm1DR0JXKva86E7oUJV+jk7lB4VcJCADolx8KmqTCIhASwiojAiIgAiIgAiIgAiIQBsSwFvQqlWr4u5wxRVX2MknnxwX15yLSCRiEydOtM9+9rNxxW6//XZ78cUX4+J0IQIiIAIiIAKfENBBBERABHKBwFZvxGKXKS5FLn1dzneZ57LRJWloaGiwmpoaKy8vt8GDB9uAAQOsrKzMFixYYJs2bUpaTgmFQ4D/6zAGwj0aMmRI+FLnIiACIiACItAhBNBF0EnQTdBR0FXQWVi30GHSNAodCF0InQjdCB0JXQmdCd0pTXEl5wKBHDMgygUkaoMIiIAIiIAIiIAIiIAIiIAIiECYwNtvvx14GgrHDRw40MaPH2+RSCQc3ezz/fff384+++y4cvwa99FHH42L42Lz5s127LHHBveMRCKGq2Q8FpHGFgAlJSXG9miRSMR22WWX4BfebLv2wQcfkCWpvPvuu8EXNvyKqmfPnrH6I5Ft9zjvvPNs6dKlhqvmpJVkkPD6669bdXW1nXbaabbPPvvE3ScSiRj3PuaYY+zqq6+2l156KWWNiSxuuummuPxsKReJRGL3OPfcc+PS4Qa/SGRbHrZMePLJJ+PypLqA6V//+lcbN26c7bHHHrH7RCLb+oFXKrxTMXaarqdxbGKfaB/tjOZ88803AzZFRUWG96tIZFvb4cazy+RZR+vSUQREQAREQAREQASyTGCd11ftUurS22W4S4VLrUvKsGbNGquqqrKxY8dajx49bOTIkca2vsuWLUtZTon5QwCd9otf/KKdddZZgRx88MHGc4/2AN126NCh0UsdRUAERKDACKg7uU4AnQPdAx0EXQSdBN0kvFal6AO6ToWno/ugA6ELoROhG3m0Qr4RkAFRvj0xtVcEREAEREAEREAEREAEcoWA2tFpCDz++OP22GOPxfWX7cf23HPPuLiWXpx55pnWv39/+8pXvmJ/+MMfDAMiPlzPpD62VGPLM34Rdc899xjXlMMoaPHixXbqqafanDlziGok7733nl111VXBFzV8OEL++vr6uHzr1q2zG2+80YYPH24HHXSQPfDAA83eXg3jphNPPNH22msvO//88+2uu+4yvkSIu5FfcG8MpyZPnmx9+vQxGL/88suekjsBZtdcc42xxcKoUaPstttusw0bNsQ1kH7cf//99rWvfS0wirrooovsnXfeicvTnAuMlWbMmGF77723wQY32cRF6+B+PDueNe1auHBhs59RtC4dRUAEREAEREAERCBLBJZ6PdNdRrr0dBnrUuWyxiVlqK2ttYqKChs2bJj17t3bSktLA30WvTRlQSXmLIHVq1cHP0jAqyuCTh1u7Je//GU74ogjwlG5d64WiYAIiIAIFAwBdAo+K0PHQNdA50D3QAfJoJPoMug06DboOOg66DzoPhkUV5ZcJ7BdrjdQ7RMBERABERABEWhbAqpdBERABERABNIRePDBB+3jjz+OZdt+++3tpJNOil239mTQoEHGh+psXXbOOefEvPNkUi9lvve978UMhxLL7LvvvobxTmI82wbwy6pLL73UwsYoifnC17TxuOOOsylTpmRUBmZR46Z77703XFVG53/605/ssMMOsyeeeCKj/G2d6bXXXrNTTjnFmmMQhEEXBkdHH320PfPMM81uIh6MvvrVr9oll1ySEXMMlWjjr371q7gx2+wbq4AIiIAIiIAIFCABdanDCGChvsDvXuYywGWwS7lLjUuDS9KwceNGmzdvnk2YMCHwvllUVBToohhPt9Y7ZtKbKiHrBFatWmUffvhhk/ViOITuusMOOzSZrkgREAEREAERaC0BdAZ0Bz7PQpfA4zO6BToGukaa+tFV0FnQXdBh0GXQaRZ4OXQcPygUEgEZEBXS01RfOjMB9V0EREAEREAEREAEREAE2oQAnnzwihOuHO84Bx54YDiqQ87Z5osPPzBSoQHdu3cPtn5gazW8BRF32mmnWb9+/TiNydq1awOjoqYMc9haDG9E3/zmN4O62J4rVvCTE7YYu/DCC9MatNxxxx3WlHETXw4MGTIk2AKO+9BePChtt13j/6LzQQ5ed9je65PbBweMuNiyjfJIYh8PP/xwIz4qGEsFBVv4B2bUgWehxCrY/oxfTXMv2DXF7Nlnnw2242iKeWJ90Wt+mT1p0iTDSCwaB6Ojjjoq6BvcDjnkkGhS3HHq1Kn2j3/8Iy5OFyJQIATUDREQAREQgfwnsNK7UOky2qWbS7HLTJflLikDnhhnzpxpbN/arVs3Gz16tFVWVtrKlVSZsqgSO5DAli1bAg+j4Sagx+LpdMmSJbbffvuFk3QuAiIgAiIgAq0mgG6AjoCugM6A7oAOgS6RQeXoJOgmxZ4XXQWdpdLPpXA4hHYMHXKrxp9OdkgzdFMREAEREAEREAEREAEREAEREIFcJIBHl+eeey6uaQMHDrTdd989Lq4jLvDwE/UeVF5ebq+++mqwpVZ1dbVhsIJL5h//+McWiURizcOjDb+ySuzT6aefbuztzvZpbMvFXu8c8brDhyv8QitWiZ9cd9119pvf/MbPmg4YN1122WVxnpH4wIYt2t59912rq6sz2sl9OD711FOGkdBvf/tbw8AoXCtfKvz9738PR9mOO+4Y/Pqc8gjGPeEMY8aMMeKjQp/D6c05p10YByUyYxw8/PDD9u9//9vuvPPO4H4we/31141fWR955JFxt8EYim3NMt2Wja3R+IUclcDkF7/4RbAVGgZt9AtufCAGazxDkS8qfEnz+9//Xl6IokB0FAEREAEREAERyFUCW71hi12muBS59HU532Wey0aXpKGhocFqamoMPRhj9AEDBlhZWZktWLDANm3alLScEtqfAM8Ig3z+/xIV9Nivf/3rttNOO7V/g3RHERCBdiSgW4lA+xBg7UcHQBdAJ0A3YP1BV0BnSNMKdA50D3QQdBF0EnQTdBR0lTTFlVxIBLYrpM6oLyIgAiIgAiIgAiIgAiLQbgR0IxHoJAQwysHwI9xdPojAgCUc15Hn5513nl155ZWNPnzff//9ba+99opr2u9+9ztL9KLz85//PPii5YADDojLy0UkErFDDz3UMOBhezXiooInoueffz56GXe86667LJzWtWtXW7RokVEHxjBxmT+54MuDCy64IMhH/k+iAyOY2tra6GW7H2+++WZL3ILtzDPPtEceecSGDRsWZ6AVbdzBBx9sGBddfPHF0ajgiGEXv3jji5MgIoM/3bt3t4ceesgwyMLbUWIRfrH9xz/+0RKNiBYuXBgYlSXm17UIiIAIiIAIiIAI5DCBdeU+W70AABAASURBVN62apdSl94uw10qXNIqgxjDY2SNR8gePXoE3h+nT59uy5Yt8+IKrSKgwiIgAiIgAiKQgwRY41nr+VEZaz86ALoAOkEGzUW3QMdA10DnQPdAB0EXyaC4shQqARkQFeqTVb9EQAREQAQyIqBMIiACIiACIiACzSew7777Nr9QG5XA0GbixImNvPY0dTs849xwww1xSXjWYYuwLl26xMUnXmC4guvnsFed9evXG8Y1iXnff/99+8tf/hIXzX3+67/+Ky4u2QUf/JxyyilxyS+++GJgSBQX2Q4XeGxKZAYDDLHSeaHCUAqvQXhDCjf1lltusaeffjoclfKcOjBUSpWJtvAcI5FPvU298cYbMiBKBU1pIiACItDJCKi7IpCnBJZ6u6e7jHTp6TLWpcpljUvKgAF6RUVFYPDdu3dvKy0ttTlz5hheOlMWVKIIiIAIiIAIiEBOEmANZy1nTWdt57MS1nrW/AwajO6ADoEugU6BboGOga6RQXFl6SwEZEDUWZ50YfdTvRMBERABERABERABERABEWgjAnggYjuocPUYhoSvO/Ic70ADBw7MqAkPPvhgsLVZNPPee+9tl1xySUbGR5T5zGc+Y9///vc5jQnuoRM9NOFd56STTjJ++dW/f3/jV2Djxo1r0lNPrKLQyfbbb28Y6YSijK3V3n333XBUu5w//vjj9thjj8XuFYlEjF+3wSIWmeKEsTJ16lTDi1A0G7zwDhS9TnXs27evJRpTJcv/uc99zvbcc89Y8nvvvWdsQReL0EkhEFAfREAEREAERKAzE6j3zi9wKXMZ4DLYpdylxqXBJWlA/5o3b56xrS36VVFRUbAdLtvFbt2qnUmSglOCCIiACIiACHQgAdZo1uopU6YYazdrOGs5azpre5qmoRugI6AroDOgO6BDoEugU6Qp3uHJakAHEZABUQeB121FQAREQAREQAREQAREQAREIF8JHHjgga1oenaLYjTSvXv3tJVi1MOHLuGMo0aNMrZjC8elOz/qqKPitkX717/+FWeURHm2IvvOd75jt912m61evdreeusty9T7EOVzSTC6gl20TYcffrgdffTR0cuMjhh4JW4vtmTJEsNTU7oKjjjiiDijoFT5MdRiO7NUeZQmAiIgAiIgAiIgAgVEYKX3pdJltEs3l2KXmS7LXVKG5cuXG9vKFhcXW7du3Wz06NGGt82VK6kyZVElioAIiEAzCCirCIhAcwmwFrMmszazRrNWs2azdmdQFzoAukCx50U3QEdAV9AC70AUMiMgA6LMOCmXCIiACIiACIiACIhAmIDORUAEOg0BjGEikU+3haLjzdl+ivxtKXggikTi29fU/TZt2mR8CBNOGzx4cMZegaLlcBH92c9+NnppH374oa1atSp2XUgneDx69NFH47o0dOjQwKNSXGSaCzwqnXDCCXG5eBb19el/8PaFL3zBKB9XOMkF3o7Yai5JsqJFQAREQAREQAREoJAJ4EZosXdwikuRS1+X813muWx0SRoaGhqspqbGysvLDf0YA/uysjLD0yY6tCUtqQQREAEREAEREIHWEmCtZc1l7WUNZi1mTWZtZo1OUz9rPGs9az5rPzoAugA6AbpBmuJKFoHGBGRA1JiJYkRABESg0xBQR0VABERABERABEQgHQG8umBElC5fR6Vn6nEGY5WXX345rpmLFi2yiRMnNksuuugie/bZZ+PqWbduXdx1Sy/efPNNu/vuu23cuHF2+eWXt7SarJVjC7D169fH1XfIIYfEXWd6QbmwIRCuttkeL135HXfcMV0WpYuACIiACGRAQFlEQAQ6HQEU1GrvdalLb5fhLhUutS4pw5o1a6yqqsrGjh0bGI6PHDnSpk+fbsuWLUtZTokiIAIiIAIiIAKZEWBNZW1ljeVzN9Zc1l7W4AxqYC2v8Hys7azxrPWs+az9Hq0gAq0jsF3riqt0DhBQE0RABERABERABERABERABESgzQjwQcZuu+0WV/9zzz0Xd92RF4ltS9YWDIjeeeeduOR7773XrrvuumbJDTfcYBi/hCtKNEwKpyWes23X2rVrA0Oh//mf/7Fzzz3X2BKuS5cu1qtXLzv11FODrc8++OCDxKLtfk0bNm/eHHffffbZJ+460wuM0Lp27Zpp9lg+2MQudCICIiACIiACIiACItBSAku94HSXkS49Xca6VLmscUkZamtrraKiwoYNG2Z44ywtLbU5c+ZYtozoU95ciSIgAiIgAiJQAARYM1k7WUNZS1lTWVtZY5N0LxzNWs2azdrNGs5azprO2h7Op3MRyAoBGRBlBaMqEQEREAEREAEREAEREAEREIFMCORfHgyIEr384JUGQ5j8603HtPill16yiy++2Pbcc0/DkKZfv36BodCFF15oN910kz3//PP20UcfdUzjOuiuW7ZssUw8EHVQ83RbERABERABERABEShkAvXeuQUuZS4DXAa7lLvUuDS4JA0Y0s+bN88mTJhgffv2taKiIpsyZYotXrzYtm7VTilJwSmhkxJQt0VABDorAdZE1kbWSNZK1kzWTtZQ1tI0XFiLWZNZm1mjWatZs1m7WcPTFFeyCLSOgAyIWsdPpUVABERABERABDojAfVZBERABDoRgV133TX4ciDcZbbwevvtt8NROm+CAB6Pvvvd71qfPn3sV7/6lb3xxhtN5GoctcMOO9jee+/dOKGAYtjODOO0AuqSuiICIiACIiACIlCIBDpHn1Z6NytdRrt0cyl2memy3CVlWL58uc2cOdOKi4utW7duNnr0aKusrLSVK6kyZVElioAIiIAIiEBBEWDtYw1kLWRNZG1kjWStzKCjrLmsvcWel7WYNbnSz7WgOgSF9iWwXfveTncTAREQgdwhoJaIgAiIgAiIgAiIgAikJ4ChxwknnBCXEdfL2d7GDNfNRx55pF111VW2atUqY/usuJtm+YIPc5544gn7+OOPWy033nhjo9axrdlxxx1n1157baO0cMTOO+9sQ4YMsQsuuMDmz59vr7zyiv3nP/+x733ve+FsBXfOdmZ4Yyq4jqlDIiACOUlAjRIBERABEciYAG6EFnvuKS5FLn1dzneZ57LRJWloaGiwmpoaKy8vt8GDB9uAAQOsrKzMFixYYJs2bUpaTgkiIAIiIAIikI8EWNtY41jrWPNY+1gDWQtZE9P0iTWVtZU1lrWWNZe1lzWYtThNcSWLQNsRyHcDorYjo5pFQAREQAREQAREQAREQAREQAQCAkcccUTwi+Lgwv98+OGH9pe//MXPshPwZoRrZwx6Lr30Uhs0aJANHDjQXn/99ezcwGvBEKpLly5+ti2whVamHoG2lcj8L8ZPl19+udGfcCkMZvhg6Z577gm274Lj5s2bra6uzn7729/amDFjbJ999rFIJBIu1mHneELaZZdd4u7f0m3H6uvr7b333ovVxbPgmcQi0p8ohwiIgAiIgAiIgAiIQPsTWOe3rHYpdentMtylwqXWJWVYs2aNVVVV2dixYw3PkyNHjrTp06fbsmXLUpZTogiIgAiIQKcnkLMAWMNYy1jTWNtY41jrWPMyaDRrZ4XnYy1lTWVtZY1lrfVoBRHIDQIyIMqN56BWiIAIiIAIiIAIiIAIiEAnIKAu5iuBgw8+2EaMGBHXfLzlvPTSS3FxLb3gA5jHHnssrvhRRx1ln/nMZ+LiWnOx1157We/efD7zaS1PPfXUpxdZPMNw6NZbb42r8cQTTzS8Ev3ud7+zk046KdiiDCOauEw5doHxUL9+/eJa9fjjj8ddZ3oBa7w9RfPzLHgm0WsdRUAEREAEREAEREAE8oLAUm/ldJeRLj1dxrpUuaxxSRlqa2sNr6PDhg0L9PLS0lKbM2eO4d00ZUEl5ikBNVsEREAE8p8AaxRrFWsWn2OwhrGWsaZl0DvWRtZI1krWTNZO1lDW0gyKK4sIdAwBGRB1DHfdVQREQAREQATyl4BaLgIiIAIi0OkI4DnnvPPOi+v3888/H/yiOGwUEpchwwu80uB9J1xPJBKxc88917LpoWb33Xc3vBqFm/Xggw/GecUJpyU7xysSHpLwFHT88cfbRRddZMuXL4/LvnDhQgu7q957770DD0M9e/J5UVzWJi9ggcFNk4ntGLnjjjtaUVFR3B3pK96E4iLTXOBpaenS+M/HeBY8kzRFlSwCIiACIiACItCRBHRvEUhNoN6TF7iUuQxwGexS7lLj0uCSNGzcuNHmzZtnEyZMsL59+wY655QpUwyvpFu3aueWpOCUIAIiIAIi0KYEWINYi1iT+DyENYq1ijWLtSvNzVn7WANZC1kTWRtZI1krWTPTFFeyCOQGARkQ5cZzUCtEoN0J6IYiIAIiIAIiIAIiIAIi0BwCJ5xwgh155JFxRa666ir7+9//HhfXnAsMZa655hrD4CZcDlfQ//Vf/xWOavU5xjB4/glXhAER3oLCcenO7733Xlu1apWtX7/e7r//frv22mttw4YNsWIYy/zzn/+MXXNy2GGH2X777cdpRsLWav/4xz8yytvWmb70pS/Fban25JNPGtyac1+MjhK3vOMZ80yaU4/yioAItIyASomACIiACIhAOxFY6fepdBnt0s2l2GWmy3KXlAF9cebMmVZcXGzdunWz0aNHW2Vlpa1cSZUpiypRBERABERABFpFgLWGNYe1hzWItYg1ibUpg4pZ41jrij0vax9rYKWfawFzCArtTyAbd5QBUTYoqg4REAEREAEREAEREAEREAERKHACbCf24x//2Lbb7tP/RuJl59RTT7VE7zKZorjjjjvsBz/4QVx26v/Rj35kbJ8Vl5CFC4xhevXqFauJ9k+bNs3efvvtWFyqE7Yg+9nPfhaXZfDgwYaBUDQSAyK8KkWvOf7nP/8xfsXGeTrBqAqjpGeffTactcPOMRpjO7loA2jfL3/5S3vzzTejUSmPH3zwgV155ZW2ZcuWWL7u3btbSUlJ7FonIiACIiACIiACIiACBUcAN0KLvVdTXHBp2deP57vMc9nokjSgo9fU1Fh5ebmhaw8YMMDKyspswYIFtmnTpqTllCACIiACBUJA3WhjAqwlrCmsLawxrDWsOaw9rEFpbs8axlrGmsbaxhrHWseax9qXpriSRSD3CXz6yW/ut1UtFAEREAEREAEREAEREIE8JqCmi0D+E8CDD66bwz3hg5djjz3W8EaUaDgTzhc+J9/06dPtzDPPtI8++iicZBMnTjQMfeIis3Rx8MEH29lnnx1XG16EvvOd79i7774bF594QZuvuOIKSzTs+fa3v20YV0Xz41WHLcui1xyXLVuW0a+nMTKaMWOG/fSnP6VYnJCG8U5cZIqLd955J0Vq5klsM5a4fd3jjz9u55xzTlrDK4yHMBDjg7nwHceNG9doO7lwus5FQAREQAREQAREQAQKjsA671G1S6lLb5fhLhUutS4pw5o1a4Ktk8eOHWs9evQwPFnyfwl07JQFOzRRNxdNaiNmAAAQAElEQVQBERABEcglAqwZrB2sIawlrClVVVXGGpNBO1mrWLNYu1jDWMtY01jbMiiuLCKQXwRkQJRfz0utFQEREAER6GgCur8IiIAIiIAIdGICO+ywg2Hgctxxx8VRwFDk0ksvtb59+9rPf/5ze/HFFy3R2IXrV199NTA0Il9FBZ+9xFVj1It3m+233z4+IUtXkUjEJk+e3Mh45eabbza2THv00UeNdibe7umnn7YvfvGLVl3N50OfptLe0lI+N/o0jrPjjz+eQ0zwvjNmzBh74IEHmqwf4yC8OA0dOtTgGCsYOlm3bp1t3rw5FBN/iqFPOAajneeffz4c1eJzjIXYwi5cwaJFi+zwww9P2ie2cYPD1VdfHS5mBx54oF122WXWVs847ma6EAEREAEREIHWEFBZERCBtiSw1Cuf7jLSpafLWJcqlzUuKUNtba3xf4lhw4ZZ7969DX18zpw5hr6csqASRUAEREAEOg0B1gTWBtYI1grWDNYO1pAMILAWsSaxNrFGsVaxZrF2ZVBcWUQgvwlsl9/NV+tFoGUEVEoEREAEREAEREAEREAERKBlBDBUmT9/vp144omNKtiwYYOx/dgBBxwQGIjst99+1qdPH+OIwci+++4bGMiQL7Ew9VEv9SemZfOattx4443GNlrheuvq6uyYY46xXXfd1U477bTAE9K5555rtPmQQw4xvO6E8++///42a9Ysa6q9GNuw9Vc4/0svvRQYSOGtKFo/3pa450477WTDhw+PuwdGVl27do1VgZEREotIOKGN4ajnnnsuMNbZZ599gmdw3nnn2fvvvx/OkvE528ldd911QX3hQqtXrw76FGZ21lln2Z577hkYaS1ZsiScPWCOsRZ9i0vQhQi0IQFVLQIiIAIiIAIikPME6r2FC1zKXAa4DHYpd6lxaXBJGjZu3Gjz5s0zvKSiYxYVFdmUKVNs8eLFlkp3TlqhEkRABERABPKSAHM+cz9rAGsBawJrA2sEa0WaTrHWsOaw9rAGsRaxJrE2sUalKa7kXCGgdmSHgAyIssNRtYiACIiACIiACIiACIiACIhApyHQs2dPu/POO23atGlJ+8zWZK+88ophOMOR62SZqYf6qLeJPFmPOuqoo+zBBx80jIASK2crs7vuusswmLnpppsMr0mJeSj35z//2QYP5nOlxFQLtjT7n//5H+vVq1ejxPr6eovWzz3weoQHp3BGvCQ99NBDgeFVNP6tt96y9evXRy8bHfGg1NT9KMMzWLVqlbENW6OCGUbw4RselPCSlFgkzAwjsDfeeCMxiw0YMCBgDvtGiYoQAREQAREQAREQAREQgU8JrPTTSpfRLt1cil1muix3SRmWL19uM2fOtOLiYuvWrZuNHj3aKisrM9pOOGXFShQBEWgvArqPCGRMYOXKlcEcz1zPnM/czxrAWpBBJawprC3Fnpe1hjWn0s9Zg/ygIAKdl4AMiDrvs1fPRUAEREAEREAERKAdCehWIiAChUYArzlTp061NWvW2Pjx42277Zr/38vTTz/dnn32WaMe6mtPRvwijQ+bvvvd7zar7d/5zneCLyAon6q9RxxxhD388MOW6IkoVRk8F2HowzZxe+21lw0cODCWHeMfDHhiEQknBx98cLC9XLLn8PLLLxvGSwnFmnWJ96b7778/2IYu0+fFtnc/+clPjA/wioqKmnU/ZRYBERABERABERABEchHAllt81avbbHLFBeUyb5+PN9lnstGl6ShoaHBampqrLy8PDD8x6C9rKzMFixYYJs2bUpaTgkiIAIiIAK5SYC5mzmcuZw5nR91Mccz1zPnp2k1awZrB2sIawlrCmsLawxrTZriShaBzkOg+Z/wdh426qkIiIAIiEAiAV2LgAiIgAiIgAiIQAIBtiurrq42vND85S9/Cbb+Ouigg6xHjx5xOTFs6devn331q181vNTwwc8dd9xh5I3L2I4Xu+22m/3mN78xvPv84Q9/CLbj6t27d1wL6MfRRx9t119/veH2+pprrjHKxWVKcvG5z33Oli1bFhgSsR0a27mFs+68885G3fxCbt26dfbXv/7VMAQiz4477mgnnXQSpzH54x//aG+++WbsOnwSiUSMbcpWrFhhbCNGu8PptL0pb0rhPJmcYziES3C2oeM5fuUrX7FEZlwTTzpGSz/+8Y+NvmZSv/KIgAiIgAjkCAE1QwREQARyk8A6b1a1S6kLivtwP1a41LqkDPzwoaqqysaOHRv8X2XkyJE2ffr0QF9PWVCJIiACIiACHUaAz1SYq5mz+ZyDOZy5nDk9g0axNlR4PtYK1gzWDtYQ1hKPVhABEWiKgAyImqJS4HHqngiIgAiIgAiIgAiIgAiIgAhkmwAGL8XFxTZ79mzDqxBGOR9//LFFZevWrfbCCy/YLbfcYmPGjLHdd9+92U3YZZdd7KGHHorVSd2nnHJKs+tJLEBbzjnnHLvvvvuM7beoNyr045FHHrEJEyYEW5Mllk133aVLFxs2bJjdcMMNtnbt2ri2b9682aj74osvbnI7NbwdRdvB8bHHHkvbBgyQ5s2bFxhFUSYqbJPGNmfR9u69995x7cEA7PDDD48mpz1iEMRzvP322xsxgyHxpJMvbWWfZGjt821t+U+aUVAHdUYEREAEREAEREAECpzAUu/fdJeRLj1dxrpUuaxxSRlqa2utoqIi0NUxgC8tLbU5c+YYhv0pCypRBERABESgzQgwBzMXMyczN/N5CnM1c3YGN2XuZw1gLWBNYG1gjWCtyKB4fmdR60UgWwS2y1ZFqkcEREAEREAEREAEREAEREAERCDrBFShCIiACIiACIiACIiACIiACIhAegL1nmWBS5nLAJfBLuUuNS4NLkkD3joxwudHA3379jW23sXr5uLFi40fQiQtqAQRyC4B1SYCnY4AcyxzLXMucy9zMHMxczJzcxogzO3M8cz1zPnM/awBrAWsCWmKK1kERKApAjIgaoqK4kRABERABERABEQgqwRUmQiIgAiIgAiIgAiIgAiIgAiIgAiIQOETUA9ziMBKb0uly2iXbi7FLjNdlrukDMuXL7eZM2dacXGxdevWzUaPHm2VlZW2ciVVpiyqRBEQAREQgTQEmEuZU5lbmWOZa5lzmXvTFCWZOZy5vNgvmNuZ4yv9XBO0Q1AQgWwQkAFRNiiqDhEQgc5BQL0UAREQAREQAREQAREQAREQAREQAREofALqoQiIgAiIQKER2OodWuwyxaXIpa/L+S7zXDa6JA0NDQ1WU1Nj5eXlNnjwYBswYICVlZXZggULbNOmTUnLKUEEREAERGAbAeZK5kzmTuZQ5lLmVOZW5thtuZL+ZY5mrmbOZu5mDmcuZ05nbk9aUAkiIAItI9DpDIhahkmlREAEREAEREAEREAEREAEREAEREAE8omA2ioCIiACIiACIiACIiACSQis8/hql1KX3i7DXSpcal1ShjVr1lhVVZWNHTvWevToYSNHjrTp06fbsmXLUpZTogiIgAh0JgLMicyNzJHMlcyZzJ3MoRlwYC6u8HzMzczRzNXM2czdHt04KEYERCB7BGRAlD2WqkkEREAEREAEREAEREAERCC7BFSbCIiACIiACIiACIiACIiACIiACLQ1gaV+g+kuI116uox1qXJZ45Iy1NbWWkVFhQ0bNsx69+5tpaWlNmfOHFu3Tt9zpwTXOFExIiACeUyAOY+5jzmQuZA5kbmROTKDbjHXMucy9zIHMxczJzM3Z1BcWURABLJJQAZE2aSpukRABERABERABJogoCgREAEREAEREAEREAEREAEREAEREIHCJ6AeikBBEKj3XixwKXMZ4DLYpdylxqXBJWnYuHGjzZs3zyZMmGB9+/a1oqIimzJlii1evNi2btVOO0nBKUEERCDvCDCnMbcxxzHXMecx9zEHMhem6RBzKXMqcytzLHMtcy5zL3NwmuJKFgERaEsCMiBqS7qqWwQKiYD6IgIiIAIiIAIiIAIiIAIiIAIiIAIiUPgE1EMREAEREAEREIEwgZV+Ueky2qWbS7HLTJflLinD8uXLbebMmVZcXGzdunWz0aNHW2Vlpa1cSZUpiypRBERABHKOAHMXcxhzGXMacxtzHHNdBo1lzmTuLPa8zKXMqZV+rgnRISiIQIcRaOLGMiBqAoqiREAEREAEREAEREAEREAEREAERCCfCajtIiACIiACIiACIiACIiACWSeAG6HFXusUlyKXvi7nu8xz2eiSNDQ0NFhNTY2Vl5fb4MGDbcCAAVZWVmYLFiywTZs2JS2nBBEQARFIR6Ct0pmbmKOYq5izmLuYw5jLmNPS3Jc5kbmROZK5kjmTuZM5lLk0TXEli4AIdBQBGRB1FHndVwREQAREQAREQAREQARSE1CqCIiACIiACIiACIiACIiACIiACIhA7hJY502rdil16e0y3KXCpdYlZVizZo1VVVXZ2LFjrUePHjZy5EibPn26LVu2LGU5JYqACIhAWxJgDmIuYk7q0aNHMEcxVzFnZXBf5r4Kz8dcyJzI3MgcyVzp0QoiIAL5QEAGRPnwlNRGERABERCBPCagpouACIiACIiACIiACIiACIiACIiACBQ+AfVQBERABGypM5juMtKlp8tYlyqXNS4pQ21trVVUVNiwYcOsd+/eVlpaanPmzLF16/S9e0pwShQBEWgVAeYY5hrmHOYe5iDmIuakDCpmbmOOY65jzmPuYw5kLsyguLKIgAjkIgEZEOXiU1Gbco+AWiQCIiACIiACIiACIiACIiACIiACIlD4BNRDERABERABERABEcgOgXqvZoFLmcsAl8Eu5S41Lg0uScPGjRtt3rx5NmHCBOvbt68VFRXZlClTbPHixbZ1q3b+SQpOCSIgAmkJMIcwlzCnMLcwxzDXMOcw96SpgLmLOYy5jDmNuY05jrmOOS9NcSWLQI4RUHOaJCADoiaxKFIEREAEREAEREAEREAEREAERCBfCajdIiACIiACIiACIiACIiACIpBjBFZ6eypdRrt0cyl2memy3CVlWL58uc2cOdOKi4utW7duNnr0aKusrLSVK6kyZVElikDBE1AH0xNgrmDOYO5gDmEuYU5hbklf2pijmKuKPS9zF3NYpZ9rAnIICiJQiARkQFSIT1V9EgEREAEREAEREIH8J6AeiIAIiIAIiIAIiIAIiIAIiIAIiIAIFD6BzthD3Agt9o5PcSly6etyvss8l40uSUNDQ4PV1NRYeXm5DR482AYMGGBlZWW2YMEC27RpU9JyShABEeg8BJgLmBOYG5gjmCuYM5g7mEPSkGAOYi5iTmJuYo5irmLOYu5KU1zJIiAC+U5ABkT5/gTVfhEQARHIaQJqnAiIgAiIgAiIgAiIgAiIgAiIgAiIQOETUA9FQAREQARaQWCdl612KXXp7TLcpcKl1iVlWLNmjVVVVdnYsWOtR48eNnLkSJs+fbotW7YsZTklioAIFBYB3nnefeYAHzRi0wAAEABJREFU5gLmBOYG5ogMespcU+H5mHuYg5iLmJOYmzxaQQREoDMRkAFRZ3raLe2ryomACIiACIiACIiACIiACIiACIiACBQ+AfVQBERABERABERABEQgFwgs9UZMdxnp0tNlrEuVyxqXlKG2ttYqKips2LBh1rt3bystLbU5c+bYunWyA0gJTokikGcEeKd5t3nHedd553n3mQMy6ApzCXMKcwtzDHMNcw5zTwbFlaUgCKgTIpCEgAyIkoBRtAiIgAiIgAiIgAiIgAiIgAjkIwG1WQREQAREQAREQAREQAREQAREoGAI1HtPFriUuQxwGexS7lLj0uCSNGzcuNHmzZtnEyZMsL59+1pRUZFNmTLFFi9ebFu3aieipODyKEFN7TwEeGd5d3mHeZd5p3m3ecd519OQYK5gzmDuYA5hLmFOYW5hjklTXMkiIAKdiYAMiDrT01ZfRUAEREAEREAE8oWA2ikCIiACIiACIiACIiACIiACIiACIlD4BNRDEWgugZVeoNJltEs3l2KXmS7LXVKG5cuX28yZM624uNi6detmJSUlVllZaStXUmXKokoUARHoAAK8m7yjo0ePDt5Z3l3eYd7lDJrDnMDcUOx5mSuYMyr9XC+8Q1AQARFITkAGRMnZKEUEREAEWklAxUVABERABERABERABERABERABERABAqfgHooAiIgAiIgAh1CADdCi/3OU1yKXPq6nO8yz2WjS9LQ0NBg99xzj5WXl9vgwYNtwIABVlZWZgsWLLBNmzYlLacEERCBtiPAu8c7yLvIO8m7yTtaU1NjvLNp7sw7z7vPHMBcwJzA3MAcwVyRpriSRUAERGAbARkQbeOQ/K9SREAEREAEREAEREAEREAEREAEREAECp+AeigCIiACIiACIiACIiAC+U1gnTe/2qXUpbfLcJcKl1qXlGHNmjVWVVVlY8eOtR49etjIkSNt+vTptmzZspTllCgCItA6ArxjvGu8c7x7vIO8i7yTGdTMu13h+XjXeed595kDmAs8WiEpASWIgAgkJSADoqRolCACIiACIiACIiACIiACIpBvBNReERABERABERABERABERABERABERCBgMBS/zvdZaRLT5exLlUua1xShtraWquoqLBhw4ZZ7969rbS01ObMmWPr1uWOXULKDihRBHKUAO8Q7xLvFO8W7xjvGu9cBk3m3eUd5l3mnebd5h3nXc+guLKIgAiIQHoCMiBKz0g5REAEREAEREAE2peA7iYCIiACIiACIiACIiACIiACIiACIlD4BNRDERCB9iNQ77da4FLmMsBlsEu5S41Lg0vSsHHjRps3b55NmDDB+vbta0VFRTZlyhRbvHixbd2qnZGSglOCCDgB3hHeFd4Z3h3eId4l3ineLc+SKvBu8o7yrvLO8u7yDvMu806nKqs0ERABEWgRARkQtQibComACKQnoBwiIAIiIAIiIAIiIAIiIAIiIAIiIAKFT0A9FAEREAEREAERyEMCK73NlS6jXbq5FLvMdFnukjIsX77cZs6cacXFxdatWzcrKSmxyspKW7mSKlMWVaIIdAoCvAu8E6NHjw7eEd4V3hnenQwA8A7yLhZ7Xt5N3tFKP9cL5hAUREAE2p5AagOitr+/7iACIiACIiACIiACIiACIiACIiACItDRBHR/ERABERABERABERABERCBzkoAN0KLvfNTXIpc+rqc7zLPZaNL0tDQ0GD33HOPlZeX2+DBg23AgAFWVlZmCxYssE2bNiUtpwQRKCQCjHXGPGOfd4B3gXeipqbGeEfS9JV3jHeNd453j3eQd5F3knczTfEWJKuICIiACKQgIAOiFHCUJAIiIAIiIAIiIAIiIAL5REBtFQEREAEREAEREAEREAEREAEREAERKHwCbdzDdV5/tUupS2+X4S4VLrUuKcOaNWusqqrKxo4daz169LCRI0fa9OnTbdmyZSnLKVEE8o0AY5qxzRhnrDPmGfu8Axn0hXepwvPxbvGO8a7xzvHuebSCCIiACHQcARkQdRx73VkEREAEREAEmiKgOBEQAREQgQ4kcO6551okEonJlVde2ag1mzdvtmOPPTaWJxKJWN++fW39+vWN8iqi+QTuvvvuOLawhnnza1IJERABERABERABEchpAmqcCIiACOQLgaXe0OkuI116uox1qXJZ45Iy1NbWWkVFhQ0bNsx69+5tpaWlNmfOHFu3TnYSKcEpMecIMGYZu4xhxjJjmrHNGM+gsbwrvDO8O7xDvEu8U7xbGRRXFhEQARFoPwIyIGo/1rpTpyKgzoqACIiACIiACIiACIiACIiACIhAYRB477337Jprrgl+TV4YPcpmL1SXCIiACIiACIiACHQqAvXe2wUuZS4DXAa7lLvUuDS4JA0bN260efPm2YQJE4If4RQVFdmUKVNs8eLFtnWrdmpKCk4JHUKAMcnYZIwyVvnhGGOXMcxYTtMo3gXeCd4N3hHeFd4Z3h3eoTTFlSwCIpCbBDpHq2RA1Dmes3opAiIgAiIgAiIgAiIgAiIgAiKQjIDiRUAEmiTAh+Z33XWXDR482C666CKrr9dn3U2CUqQIiIAIiIAIiIAIdF4CK73rlS6jXbq5FLvMdFnukjIsX77cZs6cacXFxdatWzcrKSmxyspKW7mSKlMWVaIItJxAipKMPcbg6NGjgzHJ2GSMMlZTFIsmMeYZ+8UewbvAO1Hp5xrQDkFBBEQgfwjIgCh/npVaKgIiIAIiIAIiIAIikIKAkkRABERABERABLJL4MILL7TTTjvNVq9end2KVZsIiIAIiIAIiIAItIKAiuYsAdwILfbWTXEpcunrcr7LPJeNLklDQ0OD3XPPPVZeXh4Yr/fv39/KyspswYIFtmnTpqTllCACrSHA2GKMMdYGDBgQjD3GYE1NjTEm09TNmGZsM8YZ64x5xj7vAO9CmuJKFgEREIHcJCADotx8LmqVCIiACHRWAuq3CIiACIiACIiACIiACIhAjhBg67IcaYqaIQIiUHgE1CMREAEREIHCJ7DOu1jtUurS22W4S4VLrUvK8MILL1hVVZWNHTvWevToYSNHjrTp06fbsmXLUpZTogikI8AYYiwxphhbjDHG2po1a9IVJZ2xW+EnjGXGNGObMc5Y92gFERABEch/AjIgyv9nmIM9UJNEQAREQAREQAREQAREoHMR2H777W277fTfq2w89VNOOcU+/vjjmDz00EO2yy67ZKNq1SECIpB1AqpQBERABERABERABERABDImsNRzTncZ6dLTZaxLlUtay43a2lqrqKiwYcOGWe/eva20tNTmzJlj69bJbsP5KaQgwBhhrDBmGDuMIcYSYypFsWgSY5MxylhlzDJ2GcOM5WgeHUWgkxBQNzsLAX3C3VmetPopAiIgAiIgAiIgAiIgAiKQFQI77rij9erVK66ugQMH2u677x4XlzcXaqgIiIAIiIAIiIAIiIAIiIAIiIAItC+Ber/dApcylwEug13KXWpcGlySho0bN9q8efNswoQJ1rdvXysqKrIpU6bY4sWLbetW7RyVFBwJnUAYA4wFxgRjgzHCWGHMMHbSIGDsMQYZi4xJxiZjlLHKmE1TXMkiIAIikP8Etsv/LqgHIiACIiACIiACIiACIiACItB+BPA2dNBBB8XdcMCAAYZhUVykLkRABERABERABERABERABEQgywRUnQgUKIGV3q9Kl9Eu3VyKXWa6LHdJGZYvX24zZ8604uJi69atm5WUlFhlZaWtXEmVKYsqsUAI8Kx55qNHjw7GAGOBMcHYyKCLjDHGWrHnZewxBiv9XAPIISiIgAh0PgIyIOp8z1w9FgERyF0CapkIiIAIiIAIiECeEDj44IPjWnrIIYfEXetCBERABERABERABFIQUJIIiIAIiIAIiEByArgRWuzJU1yKXPq6nO8yz2WjS9LQ0NBg99xzj5WXl9vgwYOtf//+VlZWZgsWLLBNmzYlLaeE/CLAs+SZ8mz5QRfPmmdeU1NjjIE0vWEMMZYYU4wtxhhjjTHH2EtTXMkiIAIiUNgEZECU9eerCkVABERABERABERABERABHKFwMcff2z/+te/7NJLL7XPfvazFolEAunSpYsdffTRduutt9p7773X7ObiAhtPRBTk2BwDonfffTf48JJfxPXs2TNoTySyrV3Ue95559nSpUub5Xp9/fr1gev2SGRbPccee6xt3ryZ5gXy0ksv2Y9//GM78MADjb5HItvy7bHHHjZu3Li09/vwww+ttLQ0rq1nnnmmER/coBl/fvSjH8XVw69D33///VgNd999d1x6Yl9iGf3kyiuvjMtLWY+2d955J3jmPXr0CNLp86GHHmpXX321vfnmm2RJKh988IH99a9/DbjAJxLZxioSiRjP6/jjj7ebb77Z3n777aR1JCa09fMJ3w8GkcinbYZRNB1X7owtnnm4b/BhbDBGGCvR/C05co9HH33UvvWtb8WNyUgknh/vQab1M5YZB5HItn7xnsA0Wp5z2h5+xyORSPDOE5+sT8wPTz/9dNDWfffdNxgrkUjEunbtari6v+GGGyx1O6MtaPpIWT7Uzua73tbPN5H1TTfdFNe5yy67LMYpEonYueeeG5euCxEQAREQAREQAREQARFoAwLrvM5ql1KX3i7DXSpcal1ShhdeeMGqqqps7Nixxv8PR44cadOnT7dly5alLKfE3CPAM+PZ8Qx5ljxTnu2aNWsyaSxjpcIzMnYYQ4wlxhRjy6MVRCAdAaWLQOchsF3n6ap6KgIiIAIiIAIiIAIiIAIi0JkIvPzyy/aVr3zF2G7sqquustWrV8e6/9FHH9ljjz1mZ599dvCrxMcffzyWlsnJPvvsY7169QqycuQ6uEjxB0Ml2hH9oGvx4sVWX18fV2LdunV244032vDhw4N2P/DAA4aRQ1ymZlxgwHDRRRdZnz597Gc/+5k9//zzRt+jVWzYsMFuu+222P2SccBI6stf/nK0WHB8+OGHjfYGFxn+ob8Y54Szf+1rX8vq9m91dXU2aNAggzW/SuRe9HnFihU2efJk+/rXv25hgyXSEZ7PNddcEzzXUaNGBVzgQ1pUaP/9999vtBljIthirBRNb+4xW88nk/tiSDd06NDgWfPMw32DD2ODMcJY4YPYt956K5NqY3kYp4xX3rdjjjnGZs+e3Wh8hPnxHvCM4B6rpJknlJ0yZYrx/tH28DtOVVwTT59++tOfGsZhxCP076yzzjKM/2jrq6++SnQg5MPV/Te+8Q3r16+f0a8gIcM/tIu+0UdYtse73tbPN8OuK5sIiIAIiIAIiIAIiIAItAeBpX6T6S4jXXq6jHWpckltSeIZamtrraKiwoYNG2a9e/cOfigzZ86cRv938awKHUyAzxt4NvyYiWfFM+PZ8QwzaBpjgTHB2GCMMFYYM4ydDIoriwiIgAh0XgIyIOq8z149FwEREAEREIGCIaCOiIAIiEAiAb7wPzUv4OsAABAASURBVOyww+xPf/pTYlKja4wMTjzxxMALT6PEJBEYBuy3335BKkeug4skf1588UXjV3J4QsI4IUm2uGjaddxxxxkGEpmWCVeAARVeWzCKCccnO+d+GC7dcccdTWb50pe+ZAMHDoylvfbaa83+1eaTTz5pSLQSvL7gCSp63dojvzzEYCOZxxnqx/hnxx135DQm9OWUU06x5hgEYXQDW9r/zDPPxOrK9CTbzyfVfXHjzvuQzEAssSxecxiva9euTUxq8hqDmYsvvtgYr4yjJjMlRDKmeR+4DywSktNe4gHqjDPOsJkzZ6bNS4bLL7/cZs2aZRg60S/uSz9JSyUbN240PAjdd999qbLF0jriXW/r5xvrnE5EQAREQAREIAcIqAkiIAIikECg3q8XuJS5DHAZ7FLuUuPS4JI0oOvPmzfPJkyYEHhPLSoqCv7/zQ8A8KyatKAS2oQAzGHPZyA8CzzP8mx4RjyrNDflWfPMefaMAcYCY4KxwRhJU1zJIiACIiACUQIyIIqS0FEERKCjCej+IiACIiACIiACIpAVAngWwvNQUx8wHXHEEfbNb34z8ELDh1HRG+KpBsOSZ599NhqV8ojBEMYYGCNw5DpZAYwVMFB64oknGmXBcwoGL7SJI9tKJWZi260LL7wwzntKYp7Ea/p+zjnnWPieO+ywQ2Dgwb3wwhPuf7R81KijKQMc2oaBSDQvR7aAa8qbD2lNyZ///OfAgCOadsIJJwQeXqLXrT2yPdpzzz0XVLPddtsZRk/0lyPXGEBxHmT45A/PB2MSPAt9EhU77LzzzobnJepI9nwYM5QPs45VkOSkLZ5PklsZv85kLGzZsiWWhWdJf+gX/aOfscRPTlatWmU/+clP0m5Tx5j53ve+FxjnfFI0dqBexgz3GT9+fODtJ5b4yQnc/vu//9t4Dp9EpT1gsDRp0iRbtGhRLC/jm75wL47cO5b4ycm0adMCb0J8CE3/PokOPBjxTlCWOSIaHz3SR7ZCw2gpGtfUkT6097ue7eeLtzG2FYQF0q9fv7iuHn744cEcShrC2I/LoAsRyIyAcomACIiACIiACIhAWxFY6RVXuox26eZS7MKvDpb7MWXACyk/UOAHBN26dbPRo0dbZWWlrVxJlSmLKrGFBGALY1jDHPY8A55FBlXyTHm2xZ6XZ80zr/RzPTCHoCACIiACLSWQZQOiljZD5URABERABERABERABERABESg9QTefPNN+853vmMYBIVrwzgAow2MfaqqqoJtwl588UXDY82pp54aZOUc46PgIkt/MDjAWCFq1BKt9vTTTw/u/corrwRbZdEmtpXCEw4flBUVFUWzBsfrrrvOfvOb3wTnmfzBOCLq6We33Xazm2++2dguCy8q3Itt0ug/98KoJlwnW1nddddd4ajgPBKJ2GmnnWaRSCS45s8jjzxiL7zwAqdpBf5hI51IJGJsIRWJfFpf2krSZKCPZMEIBE84eKKivxzZauyPf/yj7bnnnmQJZPPmzYExROLzgQlbtP373/+2O++806iD5/P6668bbI888sigfPQPfcMALVNPOtSR7ecTbUviEe800feBdvPMGWf0h37RP8ZpdXW1YYQTLg8vDKTCcZ+eW2AMhlcfxmc4fsCAAcZWddQbHXPUz4fDsPr2t78dzm7wxxiF5xGXkOSC7df4ZSrJfMj8hz/8IRjf9CXaJ/JMnTqVLDHBiAqjteg4LCoqCp4n7yHvBGWZIzCgGzFiRKwcJ8wNy5Yt47RJoa8d8a5n+/ninYtf/MICSTQQGjNmTPA+kIbQ5yaBKFIEREAEREAEREAEREAEOp7AVm/CYpcpLkUufV3Od5nnstElaWhoaDB07fLy8mDb8/79+1tZWZnhxTT6/6ukhZWQlADsYAhL/t84ePBggzGsYZ604LYEnhnPjmfIs+SZ8mx5xjzrbbn0tw0IqEoREIHOREAGRJ3paauvIiACIiACIiACIiACIhAmUIDnfBCFAUC4az//+c9tzpw59pnPfCYcHZwfcMABdvvttwdGJEFElv/87ne/s6ixQrRq2kM7uXc0LnqMRCJ26KGH2t///nfDa0w0niOeiDDu4TxTOfDAA4Mtw84+++xGxiHUwb3w4kI+rqMCk6aMOTBAOeqoo6LZ7K233rIlS5bErlOd4GkmvNXXQQcdZGyrlapMS9L4YBe+/fr1iyuOR5qDDz44Lg7DqnvvvTcu7swzzzQMo4YNGxZnLBXNRB0YF7FlVzSOI4Y2/FISr1RcZyJwx5AoW88n1T0x9Pjb3/4WjK9IJN5oq0uXLoaHoLlz5xqemqL18OEuH+RGrxOP//jHP2zatGlx0Xh4wtgGQx3qjUv0C97D3/72t/b73/8+7l48BwyAPEvGoXv37vbggw8G70qi8dNOO+1kl112mY0aNSquvujzwTPSQw89ZDzPuAx+wbaEN910kzGW/DIIlLvnnnuC86b+dPS73hbPt6l+Kk4EREAEREAEREAERCBPCajZEFjnf6pdSl16uwx3qXCpdUkZ+OEMBvR4csUDMYb206dPt1Q/MkhZYSdKhBGsYAY7GMKSH3FlgIFnwzPiWfHMeHY8Q55lBsWVRQREQAREoLkEZEDUXGLKLwIiIAIiIAI5RkDNEQEREAER2EYADyA33HDDtotP/uItY/LkydaUIcMnWQLDmhkzZliix5FoekuPeKtJbA9eVtK1h/th7IIbbwx2uEbWr18feBLiPBPBEARDjc9+9rMps7OV2UUXXRSXB0MljEfiIv1i9913N1yK+2kssC1Zum3MML5YuHBh4LEmWvCMM86I8wYUjW/tEU9A/fr1S1tNU+MF3hiC0M9UFWCs8otf/MIYX+F8t9xyiz399NPhqKTnbfF8kt3skEMOMQzXMKpJlof4k08+2TD84TwqTz31VNxzi8bzTDECwqtPNA6DKOJ69uwZjWryGIlE7Nxzz7Uf/vCHcenXXnut8VziIlNcsMVa2KAtMSv9ZTwkxvfq1ct+/etfW6rnzBhiK69wWbxaNTXWO/pdb4vnG+63zkVABERABHKHgFoiAiIgAiKQVQJLvbbpLiNd+E/MWD9WuaxxSRlqa2utoqLC+OFJ7969rbS0NPjh0rp1smuBAT/igglsYAQrmKWEui0R9jwDngXPhGfDM+JZbcuhvyIgAiIgAm1KQAZEbYpXlYtAxgSUUQREQAREQAREQAREoJUEVqxYEXjbiVbTtWvXwBU2xh7RuGRHDAkwZohE4j2zJMufSTyeUfBKE82799572yWXXBIYLEXjUh3x1PL9738/LgueddgCKi4yyQUGUUOHDk2SGh/NVk7bb799LLK+vt4wiohFhE5OOeUUY9uoaBTeevg1ZvS6qeMbb7wR54mJZzN69OimsrYqjj4cf/zxGdWBpyo85UQzRyIR41eRcI/GpToyrtgiCy840Xw8Gwylotepjm31fJq6J0Y0e+yxR1NJcXEY3Bx++OFxcWzvFd0aLpzAFniJHoPggUFaOF+y80gkEng92nfffWNZeB48l1hEihPKJRr4NJV94MCBceOVPIy9pjwPkRYWDHPC13D48MMPw1HBeUe/623xfIOO6U9bEVC9IiACIiACIiACIiACuUeg3pu0wKXMZYDLYJdylxqXBpekgf8Hzps3z/AKyv+H+P812wKz7fLWrYW/sxZ9pK/0mb7DABYwgU1ScNsSYAtjWMMc9jwDngXPZFsu/RUBERCB/CSQl62WAVFePjY1WgREQAREQAREQAREQAREIJEA20qFv9xney6MBxLzJbs++uijLdF4IlnedPF4Z+EDtHA+tlIaMIDPwsKxqc/xrrLXXnvFMv3rX/+ysFFSLKGJk+HDh9suu+zSRErjqH322cfwytI4pXEMhhcYv0RT2MYscZu2aFr0+Oijj8a1m63LqCeanq3jnnvuaf369cuoOow+eE7RzDx7xkD0OvVxWyrji62wtl1t+8uWbk15qdmW+unftno+n95h2xlGVdxr21X6v5k+Fwz2MC6K1siHxGxfFr3O5Lj//vvbMcccE8vK8+C5xCJSnAwZMsQwykuRJUjCRf5uu+0WnEf/YGQWiUSil0mPvBdJEz9JoM0d+a631fP9pHs6iIAIiIAIiIAIiIAIiEBnJbDSO17pwi9fuvmx2GWmy3KXlGH58uXG9tbFxcXBjxn4AQMehleupMqURfMmkb7QJ/rGD4zoK32m7xl0AoawhClsYQzrHAWUQY+URQREQAQKiIAMiAroYaorIiACIiACIiACIiACzSCgrAVFAMOhRM8leN/BeCDTjpIXo4RM86fKx/ZffKAWzjN48GCLRNIbLYTL4O47vAUZ/Vy1alU4S9JzDGKSJiYk4HkGr0AJ0U1ekvf000+PS8PrznvvvRcXF73AwOJPf/pT9DI4Uh6vT8FFFv/Aqnv37mlrxJMMRk3hjM0dL5TFeCNxyy+eOx6cSE8lbfV8Eu/ZHKMqyiYa2xDXlCTyy5R9uC74feELXwhHWV1dnWVigMUvW3fccce4sk1dMF7DYzsSiWR167yOftfb6vk2xVJxIiACIiACIiACIpC3BNRwEWgdAdwILfYqprgUufR1Od9lnstGl6ShoaHBampqAu/IfCbQv39/KysrM7wL83+JpAVzLIG20mbaTh/oS3l5edA3+pimuTCCFcxgB0NYwhS2aYorWQREQAREoD0JyICoPWnrXiIgAiIgAlknoApFQAREQAREAAIYryRuudWvXz+SmiWZel9JVykGJC+//HJctkWLFtnEiRObJRdddJElehxat25dXL3JLjCcSJbW2niMZsKekTAmWb16dZPVvvrqqxb2KoOBTyZbTzVZWZpIvChlYlTCeFm/fn1cbYnbVcUlprigHIYw0Sy4aKfP0etkx7Z8PuF7/r//9/8y3jYvXC7VOYZs//znP+Oy8Pz5ALm5Y/yOO+6Iq4ft7ng+cZFNXGRq6JRYFO4YCybGt/S6o9/1tni+LWWhciIgAiLQ1gRUvwiIgAiIgAjkCAH+U17tbSl16e0y3KXCpdYlZXjhhResqqrKxo4da/y/ZOTIkTZ9+nRbtmxZynIdkUibaBttpK20mbbThwzaA4sKzwcbGMEKZrDzaAUREAEREIFcJbBdrjZM7epUBNRZERABERABERABERABEWgVgc2bN1uiYc2BBx7Y7DpbUqapm2BU8M4778Ql3XvvvXbdddc1S2644QbDICVcUaJhUjgteo4L8T322CN6mfVjnz597Nhjj43Vy68RH3roodh1+KS2ttbWrl0bixo2bJjhrSYWkcWTnXfe2cLGPMmq/uCDD4wxE07PZLuqcP7oOQYpYQ830fhUx7Z+PuF7s00YXMJxrT3HQ1DiuHzxxRebNbaj78KTTz4Z1xwMiKg/LrKJi/3226+J2PaP6uh3vS2ebxtTVPUiIAIiIAIiIAIiIAIiUGgElnqHpruMdOnpMtalymWNS8rA/5crKipUrZz1AAAQAElEQVSM/yfjgbi0tNTmzJnT6PONlJVkKZHPVLg3baAttIm20cYMbkFf6TN9hwEsYAKbDIoriwiIQAESUJfylIAMiPL0wanZIiACIiACIiACIiACIiACItAxBCww0uFDxfD9m9rGDE81d911VzibffWrX7VMvATFFcqjiy1btlgmHojyqEs52dSWeiDKyc6oUSIgAiIgAiIgAiIgAiIgAoVCoN47ssClzGWAy2CXcpcalwaXpIEfacybN88mTJhgffv2taKiIpsyZYotXrzYtm7N/k5f1End3IN7cU/uTRtoy7aGJv1LX+gTfaOP9JU+03cYJC2oBBEQAREQgdwmsF1uN0+tEwEREAEREAEREAERaBMCqlQEREAEWkng6KOPtoEDB8ZqaWobs5deesnCv1bcd999g19WxgoV4AkekHDvXoBdU5dEQAREQAREQAREQATykYDaLAIi0JEEVvrNK11Gu3RzKXaZ6bLcJWVYvny5zZw504qLiw0vtqNHj7bKykpbuZIqUxZNmkhZ6qAu6qRu7sG9khb6NIE20/Zij6Iv9KnSz1veIC+sIAIiIAIikFsEZECUW89DrREBERCBZhFQZhEQAREQAREQgfwgwAdzTzzxhH388cetlhtvvDEnOs0Waccdd1ysLWxjVlPDDxBjUbZ06VJ75ZVXYhEjRowwtlyKRRTgCduZsa1ZAXYtZZd++ctftnps836w3d3ee++d8l65nFiI73ou81bbRKAzEVBfRUAEREAEREAE8p4AboQWey+muBS59HU532Wey0aXpKGhocH4/3Z5ebkNHjzY+vfvb2VlZbZgwQLj/+LJCpJGHvJShrLUQV3UmazcJ/G0ibbRRtpKm2k7faAvn2TTQQREQAREoJAIyICo45+mWiACIiACIiACIiACIiACItBKArvuuqsdcMABcbU8/fTTcdeZXLzzzjuZZEubBy80Xbp0ieVjW6s33ngjdl0IJ5FIxMaNGxdsZxbtz1/+8hfbvHlzcMn2ZX/605+Cc/5EIhE799xz4/IT3xGyww472C677BJ365ZuO1ZfX2/vvfderC6eO88/FlGAJ5FIpNFzfO655wqwp+m7xLPmmUdzpnnXo9l0FAEREAEREAEREAEREAEREIF1jqDapdSlt8twlwqXWpeU4YUXXrCqqiobO3as4QF35MiRNn36dFu2bFkgnBNHGnnIS5mUlW5L5N4VfkpbaBNto4201aMVREAEMiSgbCKQtwRkQJS3j04NFwEREAEREAEREAEREAERiBLYeeedje2xotccn3322cAjCueZSnqjo8xq2muvvax3bz5r+zT/U0899elFgZzx68XDDz881pvHH3/c/vnPfwbXGJQ8+OCDwTl/DjroIPv/7J0LnFxFlbiriUZeaoCgIBIhiCIEE1dBAsaFFYwSFR9Eg6JgglHXByNEWBWjEUEhuHFFV4OEBUWiURE0rEGe/yAREGUwPEQIEARBAwRRo4uC//M13Ob2nX7NTM+r58uvztStd9VXdevedJ8+9ZKXvITLIReUh3bYYYeqftD3qogWA8wrlnOy7Mw785+FO9Hnfivyu+222yrKY5045npjYq6Z83w6ayIf9loCEpCABCQgAQlIQAISkEALBFZFns+EvDJky5C3hpwWcntIQ8fR4Z/61KfKR4bvvffeiWviGhZ6PJG6aYO2aJO26QN9eTxHH/9aTAISkIAERiYBFYhG5rzZawlIQAISkIAEJDBUBGxXAsOSQKlUSnlFFjp5zTXXpAceeIDLlgTLOVdeeWVLeZtleuYzn5l22WWXqmwo0+Qt1VQl1gn8/ve/T5MmTUrPec5z0v77758+/OEPp+uvv75O7sGPZpyvec1rKg1jfeXiiy8uh1euXJkefPDB8jV/DjjggPTsZz+byyGXjTfeOE2ZMqWqH3DFmlBVZJMAVpY4pi2fjXmHSz6uE6/32GOPqmHB784776yKaxZA8eqDH/xg2nLLLcvzMWfOnPSd73wnwbVZ2eGSzlwz5/n+dOK9nh+f1xKQgAQkIAEJjBoCDlQCEhg6Auuj6e+GvDdkp5DdQz4SckHIIyF9dZSlDuqiTuqmDdqizb7WazkJSEACEugQAioQdchEOgwJSEACvSNgbglIQAISkEDnEfjXf/3XtOmmm1YGdvPNNyeUWCoRTS5Wr15dNvXdJFtLySiovPa1r63Ki1LBtddeWxXXLHDRRRelG2+8Md17773pkksuSV/+8pfTunXrmhUb1PSDDz44jRs3rtImzFHGou9ZJMc8YTY9Cw8Hf7/99kulUqnSlV/84heJOapEtHCB0gzHtuWzYiae+c/HdeL1PvvsUzXvDz30UFn5B6WgVse7Zs2adO655yYUt2B5xhlnJJT4WC+t1jHU+Zjr0XKvDzVr25eABPpKwHISkIAEJCABCXQAgRtiDF8MeV0IH3zwS55T4vr6kGaOPOSlDGWpg7qos1lZ0yUgAQlIYJQRUIFoJE+4fZeABCQgAQlIQAISkIAEKgR23XXXNG3atEoYRYbPf/7zLVkh+vvf/54WLVqUHnmEH+NVqujXBQoq48ePr9RB3QsWLEh//OMfK3GNLu6+++50wgknVGXhyLDhcgxY1rGddtopvfzlL8+C6Ze//GXCKg+KIFkk1qHoexYeDj4WdPbcc89KV3qzXijEmjnppJMSVpcIIyhSzZgxg8uOF+b9Fa94RdU4UXBr9Sg4rAx94QtfKCvHZZVstNFG6c1vfnMWHDH+oNzrI4aGHZWABCQgAQlIQAISkIAEBpjAo1H/hSEfDcG07vPCPyKk6IgjjTzkpQxli/kMS0ACw4mAfZHAEBNQgWiIJ8DmJSABCUhAAhKQgAQkIIH2ENhkk03S0UcfnVBCyGpEmaGrqyv95S9/yaJ6+I8++mg65ZRT0ne/i8XuHsl9jkCh6R3veEelPBdYEeLIpkb9IR9HnX36059Ov/71rwlW5P3vf3/aaqutKuHhcAH3N73pTZWu3HfffQlLMvhZJOkc9ZSFh4NPfw4//PCqrrBeDj300KZKXigPfexjH+uxZmbNmtXj6LqqBjoowLxzpF7+fsMK0SGHHJKw/tVoqChrff/730+nnXZaVbYDDzywShmtKnEYB0bLvc4UPPzww3iKBCQgAQlIQAISkIAEJNCAwCAn3RXtLQkpOuJIK8YbloAEJCABCdQloAJRXTQmSEACEpCABCQggR4EjJCABIY5gX333TfNmTOnqpdnn312wkLITTfdVBVP4IEHHkizZ89OH//4xwm2VUqlUpo3b14PhRL6g+WWq6++OqFIUWyUfnIc25IlfNb3ZOqrXvWqhHLGkzHD5+rVr3512m677Sod+s53vlO5Hs5WeVAWOuCAAyp95WLFihUJi0mXXnppzfm55ZZb0v7775+wnkP+THbeeef0H//xH2kkHb+V9b2vPvfV3Llzq4rffvvt6WUve1li/aIIV5UYARRQUDxC2eqxxx6LmMcd6+STn/xkQjHp8ZiR87dU6tx7HUW7/EygaHnbbbflo7yWgAQkIAEJdCoBxyUBCUhAAhKQgAQkIIFRR2CjUTdiBywBCUggiUACEpCABCQggU4l8NSnPjUtXLgwoWyTHyOWZXbbbbe0ww47pMMOO6ysZDRp0qTEEWPf+MY38lnbev3c5z43nXXWWQnliHzF3d3daa+99kpPf/rT0xvf+MaEEgb9QgmHftLffP7tt9++fMRa8cv8fJ6hvKZ/+ePj8n3heDOOu8rHDZfrzTffPH39619PKP/k+7RmzZryGsrPz9ve9rb07Gc/u6wQtnLlynz28vyiGPa852EdviqpowMoS3FMYPF+41i3I444IsGX+Wd9IxwbxxrmqLM8GKwYnXjiiSl/pFw+fSRcd+q9zn6U53/rrbeW75fnPOc5acKECenwww9Pf/vb3/JZvJbAMCNgdyQgAQlIQAISkIAEJCABCUhAAhJolcDIVSBqdYTmk4AEJCABCUhAAhKQgARGFQEUFFDmqKXQsnbt2oTCEEds3XjjjVVcUCYaCEtEKEVcdtllCSWbqgYjwFFm559/flmJhX797ne/i9hqR7kf/vCHaffdd69OGEYhFEnqWUfi+LLhbFUGpR+sDU2dOrUH0fz8LFu2LP3hD3/okQflKOaXee6ROAoiuN84juzggw/uMVosDF1zzTXl9Y2i1rXXXtsjD8pD//Vf/5Xe97739UirRIyQC9YAa4F7ttjl/FoaSfc61tLYG4vjuffee9Nvf/vbxD5ay9JUMb9hCUhAAhKQgAQkIAEJSEACEpBAUwJmkIAEhpyACkRDPgV2QAISkIAEJCABCUhAAp1PYLBHuM0226QLL7wwnXTSSQmrRM3aR3kEqz9YBWqWty/pU6ZMSTfccEP60Ic+lFCYaLWOD37wg+VylG+1zFDlw9LMLrvsUtU8FpU43qwqchgGsB5zySWXpJNPPrnlI7RYV8cff3y6/vrr05SY32E4rEHrEkpE3/72t9M555yTtt5665bbxSLR6tWrE+u8VCq1XG44Z2QtdNK9vuuuu5atutXbt+6+++60fv364Twl9k0CEpCABCQgAQlIYJAJ2JwEJCABCUhAAiOXgApEI3fu7LkEJCABCUhgsAnYngQkIIERRQCrN8ccc0zCUsYpp5ySJk+eXKVMtMUWWySOpbryyivTFVdcUT7ebCAH+IxnPCN96UtfSg8++GD65je/WT4iq6hsQZ9QxDn99NPT/fffn0499dREuYHsV7vq5nivAw44oKo6rEDVssZSlWmYBFgvH/3oR9O6desS1obe8pa39FCGYb6IJx2lieOOOy5tttlmyX8pjRkzJmGF6p577kk//elPE0fy7bDDDlUKcyhdvfCFL0zcl7fccku6+uqrEwoqncaPe7ZT7vVSqZQ4pgxFL/ZL9qj8fLFP1bKcls/jtQQkIAEJjEgCdloCEpCABCQgAQlIQAISGIUEVCAahZPukEc7AccvAQlIQAISkIAERheBrbbaKh199NGpu7s7PfLII+mf//xnWVDkwWrK3nvvXVZ+gMrrX//6clqW59hjjyW6rYK1lkMPPTRdfPHF5SOxsrbw6dNVV12V5syZk+h3qw1vu+22ae3atZW+c1zSS1/60laLp/6WzxpCaYJxZLJ06dLE8WZZeit+cQ4uv/zytPnmm9csyvxkbeGfddZZNfP1JhKFoJkzZ6bvfe97PeaHI8yIJ518rdbbX769Kd8bfrX639/yKAnts88+6cwzz0x33HFHevTRRyvrkvvv17/+ddky2Ate8IJUKpVqdaFHHPN/eawD5jgT+tkjY42I3rArFqeNrD18+kBfivnqhQfiXu9vn/paHkUv9kv2KFhk8ve//z1xzFk9BsYPNQHbl4AEJCABCUhAAhKQgAQkIAEJSKDzCbRvhBu1ryprkoAEJCABCUhAAhKQgAQkIAEJSKCtBKxMAhKQgAQkIAEJSEACEpCAzxEHQQAAEABJREFUBCQggc4n4AglIAEJDAMCKhANg0mwCxKQgAQkIAEJSEACnU3A0UlAAhKQgAQkIAEJSEACEpCABCTQ+QQcoQQkIAEJSEACEhjJBFQgGsmzZ98lIAEJSGAwCdiWBCQgAQlIQAISkIAEJCABCUhAAp1PwBFKQAISkIAEJCABCUhAAhIYlQRUIBqV0z6aB+3YJSABCUhAAhKQgAQkIAEJSEACEuh8Ao5QAhKQgAQkIAEJSEACEpCABCQggc4n4AjbSUAFonbStC4JSEACEpCABCQgAQlIQAISaB8Ba5KABCQgAQlIQAISkIAEJCABCUig8wk4QglIQAISGBYEVCAaFtNgJyQgAQlIQAISkEDnEnBkEpCABCQgAQlIQAISkIAEJCABCXQ+AUcoAQlIQAISkIAEJDCyCahANLLnz95LQAISGCwCtiMBCUhAAhKQgAQkIAEJSEACEpBA5xNwhBKQgAQkIAEJSEACEpCABCQwSgmoQDSqJt7BSkACEpCABCQgAQlIQAISkIAEJND5BByhBCQgAQlIQAISkIAEJCABCUhAAp1PwBFKoL0EVCBqL09rk4AEJCABCUhAAhKQgAQk0B4C1iIBCUhAAhKQgARGN4Fnx/DnhJwX8ruQfxaEuIsj7r0hO4SUQvrjzorC+TYuj/DmIf11r48K8vVyTVxE13UvjZS/hJA3k2ZlIrtOAhIYIQTYW9hjsvsb33u8+eQdG1lglQn7dkR1gHMIEpCABCQggWFCQAWiYTIRdkMCEpCABCQggc4k4KgkIAEJSEACEpCABCQgAQlIoGUCYyLnjJBrQu4LOT3koJBtQ4qOuFdF5NdC7gi5NWRWyFNDdBIYdAI2KAEJSEACEpCABCQggZFOQAWikT6D9l8CEhgMArYhAQlIQAISkIAEJCABCUhAAhKQQOcTcIRDS2DXaP5nIctD9gjprdspCiwNuTnkX0N0EpCABCQgAQlIQAISkIAEJNALAqNIgagXVMwqAQlIQAISkIAEJCABCUhAAhKQwAglYLclIAEJSGCEEeDosXdFn7tDGikOcaTXbyMPsj78eg5FIo4GOi4yaI0oIOgkIAEJSEACEpBAZxJwVBKQQLsJqEDUbqLWJwEJSEACEpCABCQgAQn0n4A1SEACEpCABCQgAQmMBgIoDx0VAz0rpJayz4qIf2XIJiGbh0x4QrYMf2zIlJBvhDwWUnTHR8SXQmrVG9E6CUhAAhIYFgTshAQkIAEJSEACw4aACkTDZirsiAQkIAEJSKDzCDgiCUhAAhKQgAQkIAEJSEACEpBAAwJvjrSTQ4ruhxExMeS1IVeE/C2k6P4eEdeHHBbyrBAUicKrcu+L0EdCUFQKTzdQBKxXAhLoFYE/R+59Q9ibMvlRhHUSkIAEJCABCUhgSAmoQDSk+G1cAiOCgJ2UgAQkIAEJSEACEpCABCQgAQlIoPMJOEIJDDaBPaPB00Pyn1FjSagr4lAsuiP8Vt0DkfHwkHeHUEd4Ffe5uKK+8HQSkIAEJCABCUhAAhKQgARGPYG6APL/OaubyQQJSEACEpCABCQgAQlIQAISkIAERgIB+ygBCUhAAhIYEQQ4juyz0dNxIZlD8WdOBDh27NHwe+v+GQXODHlrCHWFV3Z8Bk5bzy2H/CMBCUhAAhKQgAQ6goCDkIAEJNB+Avznqf21WqMEJCABCUhAAhKQgAQk0HcClpSABCQgAQlIQAISkEBnE3hdDO+AkLw7LQJnh6AIFF6f3blR8tSQvNslAkeE6CQgAQkMLwL2RgISkIAEJCABCQwjAioQDaPJsCsSkIAEJNBZBByNBCQgAQlIQAISkIAEJCABCUhAAj0IbBIxHDcWXsXdFlcnhvwjpL8OBaQvRCXUGV7FvS2unh3SdtdhFW4V48ES1FXh/zkEnpmsjTBWnvYJ/6khrbpjI2NWB/7lEcYKVXgtuf6Wb9bItpGBsdE3pNi/F0b610LuCSEdwUrWryJ8dAjMwuvhxkTM3iHfDnkwhHIIXK+I8OtDesMxslfcxnH1mpDFIb8OeSSEujMhTPx/RfzLQ+hLeHXdGyKFMWXl8W+OuFYtdz0/8v4uhHKZ/CbCzwsZKAf3WmuVcdwajTL2XcMvhbTqimuNOcrKPiMumG/mnTaycbIuWB+9aYv1zzrL6sDPtxVN1XXsY0dGaq17lDn4XqTNDNkspD9u+yh8TEh3COuJPiKMPeO7e6Q1W1uRpaHL2ilyvSFKwRvucdkWBxPYrIja8vck42IPYH/jnu3PmAZrfmIIOglIQAISkED7CahA1H6m1thZBByNBCQgAQlIQAISkIAEJCABCUhAAp1PwBFKQAKDR2BKNLVfSN59KwK/DWmXo67TC5VhhajYbiHLqA6iKPI/QeD+ENihdMKX7RGsuAlxdVjIT0NQmjgk/P580R7Fh7XbMnq3LARFnPeG/5yQzPHdCsoTp0TEvSHvCskrquwQYZSErgwf5bUtws8cXF8RgR+GoDTxovBbdShTLIzMD4f8OGRuCApORUUkwsR/ONJRNLkl/H8LyfcxghX3v3GFFbDwKo57Zl6E6pWJpLKjLRQAUcQqR8QfjhGkLEoZEWyrgwFWxuqtVeYGhSbGfmO0fHUIyj3h9ckxfqymsa8w38w7bWSVsS5YH1lbL8gS2uxvE/WxHu8L/4shte5R5uAtkUa+9eGjAITSZly27GD1k8h9V8hJIZNDmOPwyo6xZ3xZvyj6NFpb5UI1/mTzmLVT5LpblIE33OHPPERUnxwMYAET2EyPWvL3ZARTtr9xzza7X8hflMGan2K7hiUgAQlIoPcELNGAAA/6BskmSUACEpCABCQgAQlIQAISkIAERgoB+ykBCUhAAhKQwAggwBe3Y3P9xLLFhblwuy5RzsDCRL6+gyLwlBBdNQG+/L8uooqWoSKqrts6Us4JQdkIhZi47CiHAtDKGBHWSsJr6FCuQPnqzU/keln4Pw+ZGtLMoaRzaWRqRYkI5TuUNVDMoc0o1rLbKXJeEnJUSC1FDKx/nRBpKEuFV3HvjyuUncKr61CQKnJCoehHdUv0PWGPKAqDD4bfqqPM6shMmVpjj6S6jvxvjdTzQ1B4Ca+hoy3upRkNc/U+EYWdVtdjVjtrBAUg9leUW7L4ej5jRREOi0PFIybrlSGeNcza+kQEaDO8po71jmIXc9IsM9zhzzzQx2b5i+nZvQyLVvuX3S8o67VSZjDmpzguw0kEEpCABCQwEARUIBoIqtYpAQlIQAISkIAEJNB3ApaUgAQkIAEJSEACEpCABDqVAMcu8QV7fnwcNcZxOPm4dlzfEZVgeSW8intxXI0L0T1JAGslF0VwfEjRYT3mGxH59RAUBP4eftGhdMSRSc8sJozgMCw4yggLKNkwHooLLJfUY8F3LZ+PPNNCUKyijrgsO6yZnBFXCNdxWeVQ7pgfMY2U2zgKjPY57imyVjksuJBG3xDm6i9VOZ4MfCYu/yWklrs7IrHag/WguCw7lP1QLKo3vzBaVM755B8sL2E5hmOhnoytddW7uD0jO5ZxajFYE2nZWkXZpDh+5gerRR+NfL1RQuG4PuaN8lG07DgmLGvr2nJM9Z9NI3h2CP0Nr98O9hyRtnOhJu5HlHCYc4Q18IdCHoKsyc/FRSNFGJjA5qw6+bCuBAfauSby5NdIBMvu+Pj7pZBG7URyYi0zRygeEc4L9wftILSZpcGfuFdmES36tMWaQamvWIR5hBljwq/FjiPUvhIFG41pMOYnuqCTgAQkIAEJDA4BHrqD05KtSEACEpDAqCLgYCUgAQlIQAISkIAEJCABCUhAAhLofAK9HCFftBa/NL456kA5I7y2ur9FbVjSCK/isETBF8qViFF+8ZIYPxaEit8TLI14jmWCF0eWcUzW/hHHMUBvD5/js8KruNfEFcozjRRgIsuIcSjFvPSJ3nJ80qvjGoUgLO1kLAijKBRJFYcVkv8XoUzRAytYKLuw5udEPMI1R0LdHuG8gyFp+bjsGq6fjEBWb1yW3VfjL/1gTWd9y/r39EhD+aVoUQjllndHGgoj4fVwF0cMijbhVRwKKEdUQk9esB6Yd/qQxXIvYyHpj1lEm3zGiFJOUQHwy1E/7cM+W6tvjDj2GuaN+YtgxaFI8/pKqPkFx17BjJwoKb0qLjjuL2sLhUjaR6EokiqOfqKMQ95KZB8vDo5ytBte2aG8wzxj+WuviOEaYQ2gjMZ9XZx37ttaSjRRvOxgAptyIPcHqz2wnBRxrF/a4ei0zSN8bAhKTOFV3PviCiW08Go6FHGw6lNcyyi9TYwS3AO0g9AmbFnnkZSYh9dy0aLQ7yWRt9jWDyKOtrYLH2aMCR923JvF58Z7Il+jMQ3G/EQXdBKQgAQkIIHBIVD8j8HgtGorI4WA/ZSABCQgAQlIQAISkIAEJCABCUig8wk4QglIQAKDRYAvaDn6Kt8eFic4Pikf167rXxQq4gtoFGMK0aMyiPIH1mhQdMgAoJjwoQi8I+TekKJ7NCJQLkLBpmh5hS/h94v0TnJYxkJ5BgtNjD0/NpSoOA6sqKiRKeZg1QTFAqz65Mtx/av4g0LHhvAzxzyg8JOF8z5KFViKysd9NgIfCHkgpJbD+s+qSMBiS3GuUAChvUju4SjH8WN56y9k+o/4w7yHV3H/HlevC8k7+oWFmnxcf69rKVCxVmdFxSh21GLAfDFvWAHCIlJkLTu+EzsurrYK6Y2jDo5y47g5GOXL0v7siPh4SN4xb7UUr/J5ml1jtS07Gi/Le2RcsL6KyjsRnegbCjAo2uSV1LAkdQgZasizIo45h01clh1rk7ll3lnr5cjcn7/G9ckh8C0qaVGmuFYia9ntG3+LaxklHxSYsBoXyVUOtqxzlJWqEloIoMyUV7yiCHPEcXu12oId9ybzjLIa+TPBEhFKalk48wdjfrK29CUgAQm0i4D1SKAhgfwLQcOMJkpAAhKQgAQkIAEJSEACEpDAcCZg3yQgAQlIQAISkMCwJ4BVFBRX8h2t9eV0Pr0/19TNl8L5OlQgepzGlPCw0BJexaFEwHE9RWaVDE9coBSDMkJeyYjvGlDmKM7vE0VGnAcDxsMxbvU6//tIODek6FC+QUmlloJHlvf6uLg8JO/qKV2gWJRX+EFpCcs79DFfvtb1uoj8YkjebRsBrNeEV9NxlNNHIgUlnfDKDkswn4orLMiEl7Bywxi5zmR5XPx3SLsdijhFpZOPRSMcO9WMwX2RD+We/FrFatABEd+qQxHnXZGZusKr6VBY4tg2jr7LZ8CyzbPzEb28xooO48+KodjzsyzQwL8z0opHy02NuC1Ciu7fIqK49t4bcReENHMoK6Fw+EguI2sFqz2ZMl2WhCIYc8FekcX9PC5QDkIhKS5rOuaYsRTZ1sz8RCTMOV7xiWDZQ+mKOWKuyhF1/nD8XVek0bfwyo575tDyVfWfwZif6hYrIS8kIAEJSEACA0Mg/6AemBasVQISkIAEJK3ryW8AABAASURBVCABCUigdQLmlIAEJCABCUhAAhKQgAQk0LkE+PKaL5HzI7wpH2jz9fqor/jFdF4RI5JHrUMBCKskGYDeKKVQ5rb4g8JReBWHIsKuldDIvsCKTiuKGlfVGOY3Iw4lnPDqur+llDgSK58BZYR8OLvGWsppEUDpiDWN0hLKSxHVkmNuUTzJMnMfomCRhWv5HGVWnF+UeLBsw/FVHG2Vv5dQssF6VfF+q1V3b+Ow5JRvC8UOrNagWNJKXaxV+OXzvjMCWI8Jr6lDeQWFnGYZURhDsSvPGuUfLD41K1svne/w8nsm92yrSnpXR6UokDE3KFt9P8Ic7RhexcEAFpWIuLgwhLzhteR+GrlQzgmv4jhGrqisOSFSsUAUXsX9Z1xhZSi8hg62X4gcHJEXXlOHNTTYZxlRIMNiEvVkcY18+kTf8nmwXIRyVD5uoOcn35bXEpCABCQggUEhwMNtUBqyEQlIQAKjiYBjlYAEJCABCUhAAhKQgAQkIAEJSKDzCThCCYxQAiiQYI0k3/3eKqVQ9n/jT94qC0fEvSziOsGhQPTHFgaCQk/+CD6ur2yhHFnu4U8L8pPIg0UYrEZtGdefCBloh3IOlotQ1sna4vskrA4heQs+WCo6JjK1omQT2XrlUFYqKp2g3IKCR28qQiGKucnK/EtcFBVcIqqHY45ascSTFcT6VNGy1P5ZYh/8P0eZu0IyhzIRil0cB5nF1fOZO44n2ykyYAnp8+EXFbxgAItIqjgU4Ir5Kok1Llgr3474PF+UhV4UcXk3KQL5frN3cJ9FdEsORbhLWsiJ5aPphXwoRRUV9gpZegTpG33MEl4QF3mlpAimgZ4f2lAkIAEJSEACg0qAF75BbXAENWZXJSABCUhAAhKQgAQkIAEJSEACEuh8Ao5QAhKQgAQkMNoI8OX+C3ODRgHgsly41cvfRcZfhuTd3vnACL7Geksr3UfRIn98E8fm9Va5pZV2hiIP4zg6Gs6Pj+O/OHIqoisOa0A/rITae4ECTH6tUvuv+NNLQbkpb7UJC0wTW6gDC1O/bSFflgULP0UFMqxyNToyLitby/9TRBaVZqZFHFaFvhb+XiHZsXJx2WsH27xSz4NRQ/GejqimDuWe3+RyocTz0lyYy6IlJtphDyGtFUFBaVULGbFWhbJSPuvqCLDPhdeyw3oT1quyAihvFY96G+j5ydrWl4AE2kfAmiQggSYEVCBqAshkCUhAAhKQgAQkIAEJSGAkELCPEpCABCQgAQlIQAIjgABfABe72Z8vv4t1FcMc9cORP/n4Vo+wyZfptOutY0BYdgmv7LCig6WVcqAXf1CW6C7kf16E83VHcEQ6FIH60nEskrR6zFJf6m+1DEdT7RmZOWoM5R6sQ0Ww147jqTj6qV5BFEc+E4kDdV9hISd/bBRKIHOjPY4k643AgXUfRcsOBReUiMqBBn9Qcqm1bzUoklBWyafvHIFnhPTVnR0FOYIrvIpjb8MqFcfscR+i8EZ4h8jB2MJryaFMmM+IxR0UZ/JxrVyz5m8uZERxKouiT/QtC+MzJvrOdavyRBsNs2Nh7bmFHK+JcG/WC3m/FGWKFoeKvCJLGsj5oX5FAhKQgAQkMKgEVCAaVNw2JgEJSEACEpBAQwImSkACEpCABCQgAQlIQAISkEAnE/hDDG5DSN7x5Xo+3M5rrJdgNSJf5635wCi9RvmAL/Sz4fdH6aVvijZZy8PTR2EEparh2bsnezUmLlnjHPH1jrhG4QGLOcwnlpFQKuFoMZRwIrlPDoWdU6LkFSFFh2UilHnuLia0MYwySP4eZt2+Mep/Ty/l7ZG/qExYVDKJLD0cClI9IptEsHZYQ1k22uWey8K99bGC88EoVE9Ji+/5UBbDItEdkQ8rQlxj8Yc1ElF1HdZ68okoD/VWqYfyjPcvXNQRLDBtV0jry15c6xlSqDaxZooKWxy519s1c3hUnFdei2CqtWYGcn5oU5GABCQgAQkMKgFeLAa1QRuTgAQ6n4AjlIAEJCABCfSHQKlUSqXS6JEiq1Jp9Iy9VHKspZIMSiUZlEoyKJVkUCrJoFQaPQw65flfKvVtzorjNzyqCHBczf2FEQ+kAlHRegRKFVjYKHTBYBsJ7Bh1PT1kJDsUY1grw3EMKGKg2HBDdA6lDY7l4vg5rKB8KOJQGiFPXLbN/TFqQokIZaK4rLgb4+qmkE529ZR2Go2ZtcMayvKgzIJSSxbui39uFJoS8vOQZg6lIKwRoUzGEVvHRQH6EN6guk6xRtYKtJE4P62MyzwSkIAEJDAKCdRTIBqFKByyBCQgAQlIQAISkIAEJCABCUhg1BFwwBKQgAQkIIHBJIBlDhQf8m1OjkB/v1yPKno4jnDapxDLkTl3FeLqBVHCGIjj1bDAhCJVvXZHejwWQvpiwWSkj3ug+48lmUOiEdbO/4S/W0irjjJF5Z9Wy5Jvq/iDEkop/Lx7SQS6QorxEaUbAAIoa6EgxtyfGfW3otyE5aPjIy/WqF4U/mA6lEVH014w0uZnMNeCbQ0fAvZEAhKQQFMCKhA1RWQGCUhAAhKQgAQkIAEJDHcC9k8CEpCABCQgAQlIQAIjggBfJq8s9PTFES5aCoqofjuObfqXQi3XRfiBkFrulkIkR0OhhFSI7nVwIC0s9bozg1CAY4xaUWwYhK50TBMosp0UozknpJElmcci/c6QZSEfCJkUwvFZbwgfqzjh9dqhHISS0B51SnJE2ivqpA1ENAqA3Nv0q78C04HoIwqRKO5kdaNIgxJXFu6P/8+UEooq745KaGPX8D8RgjWo8Oo69lis5NQ6gqtuoX4msBdgJauf1fS7OEqbL4ta+rteKH9Y1NPIoag3Uuan0ThMk4AEJCCBUUxABaJRPPkOXQISkIAEhhkBuyMBCUhAAhKQgAQkIAEJSEACEuh8AigQ5Y/3QcHhwBg2X86G1zZHndsUavtehOt9oV1ULEIJACWiKNIvt0Oh9P0ppXYpExSqbjmIMglfdGcFNo8Ljj0Kr9duu0IJ+ObrLiQb7AOBN0eZo0KK7uKI4DizF4SPMglWijhC7m0R/u8QlEr6q8yFchBKQlFdxT1auUqJ+/erEW7HvRLV9HCsp3xku+7LfJ2NrvuiAIiSV34/+3M00N95iCp6OObh5og9MQRlMdYAVtcWR/ihkKJDieiNhchivq0jvS+Kk5QZH2XzLj9mGKzNJ8Y1yk/h9coxRtZco0KsGdhkeTaNi4Fan1F1XUcf+js/dSs3QQISkIAEJDBQBFQgGiiy1jtqCThwCUhAAhKQgAR6TYAP1pSUZCAD18DoWwOp8M81kNwLU5JBSiODQUr2M6W2MUj+G1UEumO0l4Xk3ZwI7BTSLseXxe8rVHZbhK8MqefWREJe8eXpEX5eSH8cijlYWMrXgQUVvkzPxw329T3RIMfJhVd2W8bfoqJTRDV1HPNWVALAAg6WR/KFi0oK+bRWrvuixNFKvSMhzzOjkx8J4T0xvLLDos3ecXVAyFkht4Zg3Su8tjqOLvtC1JhX2LgiwjNCsOoSXtlxpNbH4yrfxwi2xaFs96dcTe24L3PVNb3sy33x0kKt3BODcc+zBlZF2+x9KPMcEddYpQqv4lAg4r7NIor73vaRUFQKjKimjnWKglI+I5Z48uGilTf2V/bIfJ5m15R5SpNM90X6upC8K+7D+bTBuu7L/AxW32xHAhKQgASaEBhNySoQjabZdqwSkIAEJCABCUhAAhKQgAQkkCfgtQQkIAEJSEACg08A6zdfjGbzyjrbRphjeDiqKS775VBi+FDUgFJDeBX3rbj6bUg9d3sk/D4k714dAeoLr08O5YPJhZIco5ZXiCgkD0qQL9gZb74xLM3kw61cPzsyFTn/POKKDiWQfNyYCLTKFWUHOEaRUel2j1EXFVJQKPpZxLfqULrACkur+cnH/HwyLvJHl6E09NGI+0nIf4bkHffc/vmINl2j7Fa8b/tyX2Kh597o090h54WcHDIhpJnbMzKgHBNeSw6FGKwA5TNjdQ3lkXxcq9cvj4wLQrA29Yfwjw9pxWH95ozIeEpI3qGMh4WkLI59IL/voaAFqyy9VZ968zzZ339VKMzel49ibaOwlI9rdM2abGWN/TEq+XVI3u0XAawXhdeyY3+7IXKzf8H/S3Fd3M/bPT8ctTaYx8zFkGo6LNKx1ooKojUzj6BIuyoBCUhAAi0QUIGoBUhmkYAEJCABCUhAAhIYzgTsmwQkIAEJSEACEpCABCQwwgj8v+jvBSF5x1FMKEbwJXE+vrfXHPeENZR8OawPLclH1LjmS+JfFuI5CqqvX6AyDsrzRWy+Wr6IzoeH4hrrQ0UFlLdGR3rzZX5kTzPjT/6YOBRMro24Zo5jtlpVykAp4SXNKuzgdJR/8hZXHoyx/iKkVcc6/LdWM+fyoaiBUlAuKqE0dE1EoBxyavgckRZe2fFd06K4wvpXeG1zHC2Ys1hWrpd7vDcWy2DAvchaxbrOQVELVs9QTovLho6115s9AKWYqbkaH4lrFIjC65PbN0rND3lVCMeLTQsfJaXwmjrm6adNctXa994TZVptI7Im1if7Nz5hBEtrHN/FdSYoFOWPMcPy2RuyxBZ8FAmxutUsK8paPy5kQoEI5ZxCdMMgbaEgiYIr/D8YuZmD8Cqu3fPztKiZe+zT4ecVvSI4KI7nFQprzBPKg0UrUoPSCRuRgAQkIIGhJcBL3dD2wNYlIAEJSEACEFAkIAEJSEACEpCABCQgAQlIQAIS6HwCj48QK0R8KV482uqkSP5USF8sEaEkwJfYy6J8/nNvjvD5j4grWjGJqCrHl87frIpJiWOA/iviWlV2iawVx5evfOFciYgLrGJcHf5wcEujEyg3hFd2z4+/c0PgGF5TR/4jC7k43qrWF84oLP0jl/c5cd2KlRP68vbIi6JBeKPSFRU5uDfyR4o1g4JlKRRCmuXLp6MEhDJQ/j5CWQilIZRSyIs1HBT1uL8IIyhbEMe8EW6H0N75UVG+HRQ6jok4WITX1E2JHMV7EaWeOyK+mYM1Y2rFeg15yEuZrF6Unzi2MQv31ufYxfy9g3ISSk2t1lNUfkKxJ3+cWq1971+jco46C68lR5/eWci5PMIoJ4VXcYSJr0TEBXsIe0lcNnSsqdmRAwWw8Jo6uHPUX5aROeHZ0upejhUgrOJl5fFXx5+iFaV2zw/HvKE4RF9R4uE5STiaHlBHG7TJcXtZmygxDWijVi4BCUhAAsOTQP4FcHj20F6NKAJ2VgISkIAEJCABCUhAAhKQgAQkIIHOJ+AIJSABCbSBAF/EHhH15BUDIpj4EvN7ccEXuOG15Pjy8yuR839Cip95Y3nohxHfirs0MqEoEV7FYXni8ggVv4iPqJqO47lQeuELbKw55DOhjJQ/LiifNtjXKDVwFFW+3eMicFQIX9aHV9cxNyggociRZWIe/zsCKIeFV+VQ1OAoqiyS+udFoNGX+eTBKhIKGZF11Dr7v+08AAAQAElEQVQUPvKD54ipAyMCPuE1dCh2nBs5UJ4Ir+IoW7xPskTSYI4yUBbH3BKH0lAWh4+Vl29wkROsFr0+F27HJVZ0/rdQEUpRKHg0UyJC+ewLUTZ/LzIe1irKM5HU1L0uchwb0qgt0jjyibyRtexQfjotrmrdExHdkkNpJW9xirlkT8MyVbMKsNiDUmA+H4pTxSMUa+17HH+Gpad82VrXKGdxPCT9ytJRDKWPjD+Lwyf81bjIK/awh9AW1qEiqaZjTfZ2L0CRkX7lK2Qv/3JENLM8hSIYyjO7RN68o+9YxMrHtXt+sMyX7cusWawBodTD3sxzLt92O66pk7pRVmLM2Z58YVR+VYhOAhKQQJmAf0YXgXoviaOLgqOVgAQkIAEJSEACEpCABCQw+gg4YglIQAISkIAEJDDUBFBuwAIFX+jn+8KxNlgMQjlh70jYOKTo+MIeJYcvRQJfSL8//KLjS2zq/3sxoU4YBQkUJYr94UtyFItQmHhNlN0qhC+1wys7rMRgUYeyWJDgi+tNyylP/rkkLlG6CW9YOJQasDTBl/35Dp0Sge+HoCQUXpVDOQqlApS/iscBwRo+VQWeCGB5BIWqJ4Jljy/zmd9a7cCXef125Bzt32FgtSqvfBVI0mfjDwotKDrEZQ/HUXQoO6yKFKxohVflKFdPYaPW0WX15pb76oSo+d6QzDFfWBKrNa9Znt769dYqyobnRWUvDCk67k+ObuM4KI6vyqczHpQC83HNrmnrO5Gp1riIQ+nx6EjPO+J+lI/ow/UfowxKL+FV3M5xxX7CEVvckxGsctnYURaamEthnzwnF84ua+177K/sA1idQskky5v5rKF/jwB8WW9xWXGfiysUFMPr4VDsWViI5Vg2lMSYL/qeT0bZh32qt3sBykrsZdw/+foOjQBtvTz8YlsRlVAU5YhNjrgjnAm8a+3fAzE/KPJk7eJvEX9QTkOZkGcMz5uI6rXLF6AOuFIndaOslE8v9iGf5rUEJCABCXQ4AV7mOnyIDk8CEpCABCQgAQl0MgHHJgEJSEACEpCABCQgAQlIYMQS4EteLAe9KUawIaToOBaHI2JQIODYHb7sRPjCm+O3bogCWDzhy+64rHKfjBBKRZSNy5YdX/hzPFKtAigPoSTDF/EoGdF/BIseWKJAmWKnGgWvjTiOV+PL5rgcNg5FoFpWoJgPFLiwfHFW9BYrKheHD0uUCopKKXy5/tFIR6EkvB4ORihBFOc4UxT7eZSgDRQ7mFP45o+comxRiSaKjArHHGBZK6VUGS/f66CkwXrCSgjsEJRpHoxc3CPvCz9zD8fFfSF5V+ueQREGxS3qz/LeHhcnhtSb29sirXi/YLkF60BPibR2uXprFWtMKIlg2QsFHzjgw4F1WbwfUXhBGajeeIr9Ze1mcdl9wRplrSK0zb3CWs7y4d8afxrdE5HcsuOeKx79xbiwVMMa4N5k3AjX7EeMvajYg+IOCjy1Gmbf+1iNBO5D2sjGTBscw8h+zN5dXEdfjzo4/i7PLaIqjnjSyVeJjAvGQ59Zp8xf1g5rt6/KLHdHvYeFFJUkUQjlvoET9wxtsc+xx6AoyvGTUazimN+PRAgO4fVw7Z6fn0ULsAivymEdiGcMewJzhRJQVYYWApRBCQmLQ1g3os5iMdYVfIrxhiUgAQlIYJQQyL8IjpIhO0wJSEACw5CAXZKABCQgAQlIQAISkIAEJCABCUig8wk4wloE+EKZI8awIvKDWhmeiMMSBV+II1s/EVfLWxORWLfhi9ZWlQSiSMXRn/+M0CEhRYWXiOq1+26UmB7Cl9nhDTvHl98cu8QX9cXOcUzSuyKS46JgWlQWiKTEl/1viYt6X65HUtn9Mv5iNQfFq7isclgzoo3ZEYtVqfAqji+5sSTyaCVmdF2wHhn/ihrDZj6wpAI75KDIg7WS8CoOZYTJEeJopPAqDiWfSiAuUPZB6acYj7INCguRpa5jDRUVXDg6C+WeuoX6kEA7KOrUui+fFfVxzBUc8IsWVSI5ocjHWs1bTCK+kSyLxK+F5B1rlLWKsG/l07imHazpoKRBuL+C4h7juqJGReyL3JukI1wTV8yKQiWKO6ynYhph4lEw+kAEau2b2ZhpY8/IU+u7xZMjvl75SKo46kch5+xKzJMX+XkstkM5+lhr/p+sofoKhTEsUKEEVJ2SEpy4ZxgT+9xzihkiTDnWHAqiEazpBmJ+sA5Us7GIxEIbSn3clyjvFa3dRZYeLlMcogzPRo7265HpiQju+Scu9SQgAQlIYDQSqPWQH40c2jJmK5GABCQgAQlIQAISkIAEJCABCUig8wk4QglIQAISGBACKNjw5f5eUXtfrB9gCeSNUZYv9C8Nny/Ew+uToyxH5jw/Sv93SC2ll4hu6OgPX+a/LXJhDSW8YeuwqoSCAMpOrXYSRS0Uj1C0aqY8RJ0wxWIJxy5RlrhGgkLTrMiAAhHWpuJy1Dr4Hhyj5zip8FpyWCFi7XE8FEoDWHnKF3x1BFAqCK/sUPZB6acceOIPSkEo7TwRrOuhQIHCQ97SC989tfsoMzqAIhT3eG/WKoonKK+9MipgnwmvZfd/kRMrPK0chdifdqKZhg7LPCgioqTTm/0o24dQGqF/jRrhHmW/yyz0NMqbT2NtYbUHxs3ayMr9JS6wyvb28LnXw2vo2DP2iRwoLIbXK8dxahwxyf3TG3ZYPqMc5Zs12O754fhBnmON2kWRiHuM+xtrV7UUiYhjXu6IilgDlInLuk7rQ3XRmDCaCTh2CYw2ArzEjbYxO14JSEACEpCABCQgAQlIQAISkEB/CewaFXwmpNavmyN6UB19OD5apE/h6SQgAQlIQAIjlgBfYHM8ztQYAcdkcYQZCgwcLVP84hcrIudHPo7g2ib8F4UQbqelGtrAogaWKlB8wYLH9dHO+pCiIy/HzsyLhB1DeC7zBTBjiuCwdyhWYLllQvSUMTAPfMkfwbKDP8dVccQVSl4ocaDM0ZvxkRcmzBVWPS6MmvMsaY92mXesgaAsQJnINuodbD4cFJgf3kFZh3lljeL8TIy8WM/J7geOAswr+HCPvSTy4Di6DEWE/PdFHCP3H5GIclB4TR1KFii35DNizQjFoqfmI9twna1V7vuuqI81k19HEZXWxR/WF2saq0z0rdWxRNEqB0PWPRa5UMLIWxZiDmiffYg9qz/tVDVaI0D/UQZ5RqQxLvZG9p0IVhz9uSVC9PfF4aMAwz3Xm/uIY872jrLc41i6Ka412iCONPJgBQurS1GkVw6uS6ME9zr3PBxZ5xFVdlwzh+wV7BkoKpUT+vAHJSXuHyzv0BZ7NWskXxVriD5kc/mhSKRceC25ds8P904rDWORj3WHIlExP2v18xHJ2gyvqdP6UFNEZpCABCTQ+QTyL4SdP1pHKAEJSEACEpBAhxFwOBKQgAQkIIEhI8AH63xYzge1n45e8EF+eIPqUBziV/l8MMyvfunToHbAxiQgAQlIQAIDSOCBqJsjbrC8goLDmAiXcsKXzlgcWhJxvw8ZSPe3qPzikKNCsM7Bl9D5vnBNf/aP9C+E8H7Qmy/so0iV+0WEUFqi3kx+FHGD4TiyhzGgJISFmqx9+O8cHcASC1+y8+V/BPvkUEBgPK+J0nmWtEe7zDvKA5FcdvemlFDeyPqyb8T+OaRdDiWMfP2wZw5aqZ985M/6Rj3U10pZlHaycviHtVCI+eFLftbh2MhPOaTZ/NwQeVGkIS/ytAhnR2KhkIOCBvGZoJRwY+Rp1bHePxeZs/KZj1Uj5juS2u647/8ramXN5NcRbXMUFusLS0X5tRTZ++yY1+Oi9A4htIEwB7TPPtQbZRPWL+uYOjLhnoiqmzrGw7jYG9l3svL49AfFLe5Tjt3q633KfP4mesKxdsW1RhvEkUYe8kbWPjvGwz0PR/YAxoFwzRzCJVtDxfutlXsm3zGsedEWezVrhHYyYQ3RB+aS50++XG+uGU875gelPxSdWm2be7aYt1XFIcqhrNUX63+UVSQgAQlIoIMIqEDUQZPpUCQwYgnYcQlIQAISkIAEJCABCYxMAnx588zoOj5KPPxKdDAUiWiDNvlyMmsTJaboik4CEpDAMCZg1yQgAQlIQAISkIAEWiWAwlqrefubz/9P9peg5SUgAQl0CIG2KRB1CA+HIQEJSEACEpCABCQgAQlIQAISaJUAv9D8yROZM2tAKPXwQS9KPk8ktc2jTupGWYkPeFFeovJB/bUoDSoSkIAEJCABCUhAAhKQgAQkMKAE+P/mZQPawuOV839a2no85F8J5Ah4KQEJjD4CKhCNvjl3xBKQgAQkIAEJSEACEpCABCTQPgIo8uRr42iI4yPirpCPh2B6P7x+OerA0hB1UjfKSvkKi33Ip3ktAQlIQAISkIAEJCABCYxeAo58ZBP4zCB0H+u2g9CMTUhAAhKQwEggoALRSJgl+ygBCUhAAhKoScBICUhAAhKQgASGAYGfRR8uCSk6rAOdEJFYJPpY+CgBhdcrRxmUkLA4tCBKUmd4Vc5fi1bhMCABCUhAAhLoRAKOSQISkIAERimBy2PcV4QMlNOa7UCRtV4JSEACI5SACkQjdOLsdgcRcCgSkIAEJCABCUhAAhKQwEgngHWgemPYKhJODEGR6JjwNw1p5jLFIcqghLRlgwL+WrQBHJMkMKwI2BkJSEACEpCABCQgAQn0nsBA/p9Pa7a9nw9LSEACEmhOYATnUIFoBE+eXZeABCQgAQlIQAISkIAEJCCBwSVQp7VVEX9pSCOHItFJkQGloI+GX0uRiLhjI+2OEBSHKBOXdZ3Wh+qiMUECEpCABCQgAQlIQAISkEBHELgsRnFVSLvdxVHhQNQb1XaGcxQSkIAERiMBFYhG46w7ZglIQAISkIAEJDC6CTh6CUhAAgNBoJEVonx7W0fg5BAUicKrchxV9vmIGR/SihvIX6K20r55JCABCUhAAhKQgAQkMJwJ2DcJdAqBTwzAQD45AHVapQQkIAEJjHACKhCN8Am0+xKQgARGLwFHLgEJSEACEpCABIYVgSujN5eEtOpQJCrmbVVxiHIXxh9/LRoQdBKQgAQk0OkEHJ8EJCABCUhg1BPA4m07//+n9aFRv6QEIAEJSKA2ARWIanMxdrAI2I4EJCABCUhAAhKQgAQkIIHOIXDcIA7l04PYlk1JoP8ErEECEpCABCQgAQlIQAIS6A+BdloMamdd/RmTZSUggU4k4JhGNAEViEb09Nl5CUhAAhKQgAQkIAEJSEACg0fAlpoS4BehlzXN1f8MP4kqaCs8nQQkIAEJSEACEpCABCTQJgInRT2lnBwW1zoJDBcC7bIahOXcpv+fHC6Dth8SkIAEJDC4BFQgGlzetiYBCUhAAhKQgASGmoDtS0ACEpDAwBL4zMBWX679U+W//pGABCQgAQlIQAISkEB9AqZIQAKdR2B+G4Y0mJZz29Bdq5CABCQggcEkoALRYNK2LQlIQAJtTHSjoAAAEABJREFUI2BFEpCABCQgAQlIQALDlMDl0a8rQgbKXRgV+2vRgKCTgAQkMDoIOEoJSEACEpCABCRQIXBRXPXn/4NaHwqAOglIQAISqE9ABaL6bAY+xRYkIAEJSEACEpCABCQgAQlIoBMJDKSFoE93IrCOH5MDlIAEJCABCUhAAhKQgAQk0B4C/fn/ptaH2jMH1iKB+gRMkcAIJ6AC0QifQLsvAQlIQAISkIAEJCABCQwOAVuRQC8IXBZ5+/Or0Che010csQNRb1Srk4AEJCABCUhAAhKQgAQkIAEIDHP5SfSvL/8vvLSP5aKYTgISkIAERgsBFYhGy0w7TglIQAISkIAEIKBIQAISkIAEBovAJwagoU8OQJ1WKQEJSEACEpCABDqRgGOSgAQk0MkE+mKZdiD+j9rJjB2bBCQggVFJQAWiUTntDloCI52A/ZeABCQgAQlIQAISkMCwJ9DuX3dqfWjYT7kdlIAE2k/AGiUgAQlIQAISkIAEahC4MOKuC2nVtfv/p622az4JSEACEhhhBIZOgWiEgbK7EpCABCQgAQlIQAISkIAEJCCBXhJop8WgdtbVy2H0M7vFJSABCUhAAhKQgAQkIAEJSKDdBD7eiwq1PtQLWGbtBwGLSkACI56ACkQjfgodgAQkIAEJSEACEpCABAaegC1IQAJ9ItAuq0GXROtXhegkIAEJSEACEpCABCQgAQkMKAErHzEEVkRPW7FCdFnk8/+TAUEnAQlIQALNCahA1JyROSQgAQlIQAKdQsBxSEACEpCABCQw+ATmt6HJ49pQh1VIQAISkIAEJDB6CDhSCUhAAhIYHQRasSzk/ydHx1pwlBKQgATaQkAForZgtBIJDCYB25KABCQgAQlIQAISkIAERhCBi6Kv/fm1p9aHAqBOAqOTgKOWgAQkIAEJSEACEpBAQwI/jtRGVoiwPrQq8ugkIAEJSGBYExg+nVOBaPjMhT2RgAQkIAEJSEACEpCABCQggU4j8Ph4PvW416e//lq0T9gsJAEJSEACEpCABCQgAQlIYFQQ+GSDUX68QZpJ7SZgfRKQgAQ6gIAKRB0wiQ5BAhKQgAQkIAEJSGBgCVi7BCQggX4S+EmU74sVokv7WC6K6SQgAQlIQAISkIAEJCCB3hIwvwRGIIELos/XhhSd/58sEjEsAQlIQAJNCahA1BSRGSQgAQlIoEMIOAwJSEACEpCABCQwlAQ+3YfGP9GHMhaRgAQkIAEJjHYCjl8CEpCABCQw2ggsqDHgRpaJamQ3SgISkIAEJJCSCkSughFGwO5KQAISkIAEJCABCUhAAhIYkQQujF5fF9Kq89eirZIyX4cScFgSkIAEJCABCUhAAhKQQIsElke+vBWiyyK8KkQnAQlIYAQQsIvDiYAKRMNpNuyLBCQgAQlIQAISkIAEJCCBTiLgWIoEPl6MaBDW+lADOCZJQAISkIAEJCABCUhAAhKQQBWB43Kh3vzfM1esH5cWlYAEJCCBjiCgAlFHTKODkIAEJCABCUhAAgNHwJolIAEJSKBtBFZETa1YIeLXoldFXp0EJCABCUhAAhKQQO8I/DOyKyn1iYHs5OYaGNFrgP9vxhSW3c/ir/uAe6FrwDUwWtdAbIG6vhJQgaiv5CwnAQlIYGQRsLcSkIAEJCABCUhAAsODQCuWhfK/HB0evbYXEpCABCQwUgjYTwlIQAISkIAEJCABCUhAAhKQQJ8IqEDUJ2xDVch2JSABCUhAAhKQgAQkIAEJSGCEE/hx9L+RFSKsD62KPLpRTcDBS0ACEpCABCQgAQlIQAISkIAEJND5BByhBIYXARWIhtd82BsJSEACnUjg2TGoOSHnhfwupGgykbiLI/69ITuElEL6414fhfNt/CXCLw3pr9s2Klgbkq/7rAg3crRL+/ky9K9RGdMkIAEJSKBTCDgOCdQn8Mn6SenjDdJMkoAEJCABCUhAAhKQgAQkIIHhRsD+SEACEpCABDqEgApEHTKRDkMCEpDAMCMwJvozI+SakPtCTg85KAQlnPCqHHGvipivhdwRcmvIrJCnhugkMOQE7IAEJCABCUhgAAhcEHVeG1J0l0bEVSE6CUhAAhKQgAQkIIE2EPjnP/+ZWpVOyFdE1gljcgyjaw073863a8A14Bro/RoY7c//4vgN94+ACkT942dpCUhgZBCwl4NLYNdo7mchy0P2COmt2ykKLA25OeRfQ3QSkIAEJCABCUigEwksqDGoRpaJamQ3SgISkIAECgQMSkACEpCABCQgAQlIQAISkIAEJNBHAiNIgaiPI7SYBCQgAQkMFgGOHntXNNYd0khxiCO9fht5kPXh13MoEl0eiceFaI0oIOgkIAEJSEACEugoAihb560QXRajWxWiSyKQgAQkIAEJSEACEpCABCQgAQlIoPMJOEIJSGC4EVCBaLjNiP2RgAQkMDIJoDx0VHT9rJBayj4rIv6VIZuEbB4y4QnZMvyxIVNCvhHyWEjRHR8RXwqpVW9E6yQgAQlIYFgSsFMSkEArBFCUzvJ9PLvQl4AEJCABCUhAAhKQgAQkMGII2FEJSEACEpCABDqGgApEHTOVDkQCEpDAkBJ4c7R+ckjR/TAiJoa8NuSKkL+FFN3fI+L6kMNCnhWCIlF4Ve59EfpICIpK4ekGi4DtSEACEpCABCQwIARQpp4TNR8e8o8Q3oeODJ840uJSJwEJSEACEpCABAaPgC1JQAISkIAEJCABCUhAAhJQgcg1IIHOJ+AIJTDQBPaMBk4PyT9TsCTUFXEoFt0RfqvugcjIF2nvDp86wqu4z8UV9YWnk4AEJCABCUhAAiOKwJjo7fSQhSEc97o2fN6fZoX/lBAsLXJNHGnkIS9lKBtZdBKQgASaEjCDBCQgAQlIQAISkIAEJCABCUhAAp1PYMBGmP+yd8AasWIJSEACEuhYAhxH9tkY3biQzKH4w6/nOXbs0SyyF/4/I++ZIW8Noa7wyo5nFm09txzyjwQkIAEJSEACEhjeBCZF91CoXh7+hhCOdJ0X/uSQBq6cRB7yUoay1EFd1FnO4B8JSEACEpCABCQgAQlIQAISkIAERjIB+y4BCUhg+BHgy9jh1yt7JAEJSEACI4XA66KjB4Tk3WkRODsERaDw+uzOjZKnhuTdLhE4IkQnAQlIYHgTsHcSkMBoJLBFDHpmyOKQNSGrQxaFzAgZG9JXR1nqoC7qpG7aoC3a7Gu9lpOABCQgAQlIQAISkIAE+kvA8hKQgAQkIAEJSKCDCKhA1EGT6VAkIAEJDDKBTaI9jhsLr+Jui6sTQ/4R0l+HAtIXohLqDK/i3hZXzw4ZcGcDEpCABCQgAQlIoAmBvSN9fsjKkAdDloXMDZkY0tBNmzYtLViwIK1ataosXBPXsNDjidRNG7RFm7RNH+jL4zn8KwEJSEACEpBArwiYWQISkIAEJCABCUhAAhKQgARSUoHIVdDpBByfBCQwcASmRNX7heTdtyLw25B2Oeo6vVAZVoiK7RayGJSABCQgAQlIQAIDQmBC1MpRrUvDXxdyZciCkGkhDd2OO+6Y5s6dm5YtW5bWr1+fVq5cmebPn5+mTp1aFq6JI4085KVMw0ofT6Rt+kBf6BN9o4/09fEc/pXA6CDgKCUgAQlIQAISkIAEJCABCUhAAhLofAKOcAAJqEA0gHCtWgISkECHE5ge4+NIjfDK7pH4e2FIu90Po0J+XR9exR0UV08J0UlAAhKQgAQk0FEEht1gxkSPeOdZGH53yNoQlJtnhT8+pK4bO3ZsmjFjRlq0aFFavXp1uv3229PixYvTzJkz07hx4+qWI4085KUMZamDuqizbsHHE+gTfaOP9JU+03fGwFgez+VfCUhAAhKQgAQkIAEJSEACEpDAkBKwcQlIQAISGI4EVCAajrNinyQgAQkMfwIbRxf3CMk7jhq7NR/Rpus7op6rQvLuxRGo/81bJOokIIEhJGDTEpCABEY2gUnR/a6Q5SEbQlaEzAuZHNLQTZ48Oc2bNy+tWLEibdiwIS1fvjx1dXWlSZOosmHRuomUpQ7qok7qpg3aqlvoyQT6TN8ZA2NhTF2R3PcORWGdBCQgAQlIQAISkIAEygT8IwEJSEACEpCABCTQUQRUIOqo6XQwEpCABNpHoElNz4z0XULy7uYIPBTSbve3qJBfz4dXcTvE1fNCdBKQgAQkIAEJSKC/BLaICmaGLA5ZE7I6ZFHIjJC8tcUIVrvx48enWbNmpSVLlqS1a9em7u7utHDhwjR9+vQ0Zkz7Df5QJ3XTBm3RJm3TB/pS3bseIcbCmBgbY2SsjJmxw6BHASMkIAEJSGB0EHCUEpCABCQgAQlIQAISkIAEJCABCKhABIXOFUcmAQlIYKAIbBMVbx2Sd7dE4B8hA+F+Uah00wg/J0QnAQlIQAISkIAE+kJg7yg0P2RlCEelLgt/bsjEkIZu2rRpacGCBWnVqlVp3bp1aenSpWn27NlpwoQJDcsNRCJt0jZ9oC/0ib7RxxbaY6yMmbHDABYwgU0Lxc0yzAjYHQlIQAISkIAEJCABCUhAAhKQgAQ6n4AjlMCAElCBaEDxWrkEJCCBjiXw9BjZJiF593A+0OZr6v5noU4ViApADEpAAhKQwEgnYP8HkADaPXOi/qUh60KuDFkQMi2kodtxxx3T3Llz07Jly9L69evTypUr0/z589PUqVMblhuKRPpE3+gjfaXP9J0xtNAfWMAENjCCFcxg10Jxs0hAAhKQgAQkIAEJSEACEpBAawTMJQEJSEACEhieBFQgGp7zYq8kIAEJDHcCHHPxlEInbyqE2xlcH5X9NSTvxuUDXktg2BCwIxKQgAQkMBwIcH7Y9OjIwpDukLUhp4fMChkfUteNHTs2zZgxIy1atCitXr063X777Wnx4sVp5syZady4cXXLDbcE+kqf6TtjYCyMibExxib9hRGsYAY7GMISprBtUtxkCUhAAhKQgAQkMAoIOEQJSEACEpCABCQgAQl0GAEViDpsQh2OBCTQHgLWIgEJSEACEpCABCQw4ghMih53hSwP2RCyImReyOSQhm7y5Mlp3rx5acWKFWnDhg1p+fLlqaurK02aRJUNi46YRMbCmBgbY2SsjJmxtzAIGMISprCFcVeU6xxAMRidBCQwOgk4aglIQAISkIAEJCABCUhAAhKQgAQeJ9DJCkSPj9C/EpCABCQgAQlIQAISkIAEJNCJBLCIODMGtjhkTcjqkEUhM0LGhtR148ePT7NmzUpLlixJa9euTd3d3WnhwoVp+vTpacyYzjewwxgZK2Nm7DCABUxgUxfc4wmwhTGsYQ575oC5YE4ezzW4f21NAhKQgAQkIAEJSEACEpCABCQggc4n4AglIIEBJqAC0QADtnoJSEACHUrgHzXG9dQace2K2iQq4suq8Cru75UrLyQgAQlIoAMIOAQJtERg78g1P2RlyIMhy0LmhkwMaeimTZuWFixYkFatWpXWrVuXli5dmmbPnp0mTPB0VCQAABAASURBVJjQsNxoSIQBLGACGxjBCmYtjB/2zAFzwZwwN8wRc9VCcbNIQAISkIAEJCABCUhAAqOLgKOVgAQkIAEJSGC4ElCBaLjOjP2SgAQkMLwJ/CG6x/EV4VXczpWr9l88K6p8Skje3ZoPeD1MCNgNCUhAAhKQQHsJoN0zJ6pcGrIu5MqQBSHTQhq6iRMnprlz56Zly5al9evXp5UrV6b58+enqVOnNixnYiozghXMYAdDWO64446t4GFumCPmijlj7phD5rKV8uaRgAQkIAEJSGAkELCPEpCABCQgAQlIQAISkEDHEVCBqOOm1AFJoP8ErEECLRD4XeS5PyTvBlKBaJd8Q3H915D7QnQSkIAEJCABCXQWAc4Pmx5DWhjSHbI25PSQWSHjQ+q6sWPHphkzZqRFixal1atXpzVr1qTFixenmTNnpnHjxtUtZ0JjArCDISxvv/32MlsYwxrmjUsn5oy5Yw6ZS+aUuWWOmesmxU2WgAQGmoD1S0ACEpCABCQgAQlIQAISkIAEJND5BFodoQpErZIynwQkIAEJ5Amsj8ANIXk3OQJbhLTbbRwV7hOSd/dG4K6QVhxHn3EEWit5e5vnpt4WML8EJCABCUhAAj0ITIqYrpDlIVg4XBH+vBDeLcKr7yZPnpzmzZuXVqxYkTZs2JCWL1+eurq60qRJVFm/XIelDOpwYAtjWMMc9swBc9FCR5hT5pY5Zq6Z864o54QFBJ0EJCABCUhAAhKQgAQkIAEJSKABAZMkIAEJDDgBFYgGHLENSEACEuhIAn+LUa0MybsXR2CXkHa750SF/xKSd9dF4IGQWg7LRFgoytI4+qwdik0co9aOerJ+6UtAAhLIEfBSAqOKAM/TmTHixSFrQlaHLAqZEYLib3i13fjx49OsWbPSkiVL0tq1a1N3d3dauHBhmj59ehozRoM2takNXCzMYc8cMBfMCXPDHDFXTVpmrplz5p41wFpgTbA2WCNNipssAQlIQAISkIAEJCCBkUjAPktAAhKQgAQkIIHhS0AFouE7N/ZMAhKQwHAngALRI7lO8iXQgREuhbTTUec2hQq/F+F/hNRyf47IvAJRBFM7jlfbOiraPCTvqi0Q5VO8loAEJCABCUggT2DvCMwP4f3hwfCXhcwNmRjS0E2bNi0tWLAgrVq1Kq1bty4tXbo0zZ49O02YMKFhORMHnwBzwtwwR8wVc8bcMYct9Ia1wJpgbbBGWCusGdZOC8XNIgEJSEACEhhEAjYlAQlIQAISkIAEJCABCUigAwmoQNSBk+qQ+kfA0hKQQMsEuiPnZSF5NycCO4W0yz0rKnpfSN7dFoErQ+q5dZGAFaLwKm73uOqvYtNLC3WgpFRsJ7LoJCABCUhAAhIIAmj38F6wNK55NvPsXhDX00IauokTJ6a5c+emZcuWpfXr16eVK1em+fPnp6lTpzYsZ+LwI8CcMXfMIXPJnDK3O+64YyudZa2wZlg7rCHWEmuKtdVKefNIoCkBM0hAAhKQgAQkIAEJSEACEpCABCTQ+QQcYesEVCBqnZU5JSABCUigmgAKNF+MqH+GZG7buPhEyFND+utQ+PlQVLJbSN59KwK/DannHoqEm0Pybq8IoIwUXp/cJlFqv5C8uyMCSHg6CUhAAhKQwKgnwPlh04PCwhCUjNeGf3rIrJDxIXXd2LFj04wZM9KiRYvS6tWr05o1a9LixYvTzJkz07hx4+qWeyJBb4QQYC6ZU+b29ttvL881c37ggQcm1kCTYbCGWEusKdYWa4y1xppj7TUpbrIEJCABCUhAAhKQgAQkIAEJjHACdl8CEpCABAaBgApEgwDZJiQgAQl0MIH/F2O7ICTvDo/AR0JQAAqvz+7NUfLjIXmH9aEl+Yga1xxtdlEhfpcIvymkr+5lUbCoQHRNxD0QopOABPpNwAokIIERSmBS9LsrZHnIhpAVIfNCJoc0dJMnT07z5s1LK1asSBs2bEjLly9PXV1dadIkqmxY1MQOIcBcM+cXXHBBeQ2wFlgTrI0WhsgaY62x5lh7rMGuKOcCCgg6CUhAAhKQgAQkMHwJ2DMJSEACEpCABCQggeFMQAWi4Tw79k0CEpDA8CeAFaL50c2HUvzJuZPi+lMhfbFEhOIRSkjLonz+OfVYhP8jpJH1oUguu5/E33tC8u5zEdgzpLfumVGAsYwNP3NYXfpOBPDD00lAAhKQgARGBYEtYpQzQxaHrAlZHbIoZEZI/jkZwWo3fvz4NGvWrLRkyZK0du3a1N3dnRYuXJimT5+exozRgEw1rdEXYg2wFlgTrA3WCGuFNcPaaUKEtccaZC2yJlmbrFHWKmu2SXGTJSABCUig1wQsIAEJSEACEpCABCQgAQlIQAIdSSD/xWxHDtBB9Y6AuSUgAQn0gcB1UeaIEBR8wqs4lG6+F6HnhrTqnhEZvxLyPyHFZxSWh34Y8a24OyMTbYdXcZyBclmE3h7S6jeVu0bey0NeFZJ3WF3C+lI+zmsJSEACEpBAJxLYOwaFsvDK8B8MQcF3bvgTQxq6adOmpQULFqRVq1aldevWpaVLl6bZs2enCRMmNCxnogRYI6wV1gxrhzXEWmJNtUCHtckaZa2yZlm7rGHWcgvFR08WRyoBCUhAAhKQgAQkIAEJSEACEpBA5xNwhBLoDYHil7O9KWteCUhAAhKQQEbg3Lg4MqSoRPSGiMNi0DfC50ubjcMvOqwU7RaRXwq5P+T9IUWH8hD1/72YUCeMZaBTIu3XIXm3aQS+FXJLyHtD+AaT9uOy7Lgm7tAIcQzajeFPCcm7hyJwfAjWl8LTSUACEpCABIaMwEA0zHNwTlS8NGRdyJUhC0KmhTR0EydOTHPnzk3Lli1L69evTytXrkzz589PU6dObVjORAk0I8AaYi2xplhbrDHW2o477tisKOmsXdYwa5k1zdpmjbPWSVckIAEJSEACEpCABCQgAQkMdwL2TwISkIAEJDAoBFQgGhTMNiIBCUig4wmgsIPloDfFSDeEFN07I4IvbVC6+XNc3/WE/CH8R0JuCPlQCAo84VW5T0YIpSLKxmXL7u7ISbsoJcVlldspQl8LWRtC+/Qf4Zq4b0b8/iFFx9hQLrqmmGBYAn0nYEkJSEACQ0oAq3zTowcLQ7pDeA6eHv6skPEhdd3YsWPTjBkz0qJFi9Lq1avTmjVr0uLFi9PMmTPTuHHj6pYzQQL9IcDaYo2x1m6//fby2mMNHnjggYk12aRu1jRrmzXOWmfNs/a5B7gXmhQ3WQISkIAEJCABCfSHgGUlIAEJSEACEpCABCQwvAmoQDS858feSUACI4WA/YQACjgcMfbCCPwgpJ7bLBK2f0K2Dr+eWxMJHB12QvitWh6KrFXu2gjtE8KXQ+H1y9GffaMGji8LTycBCUhAAhIYsQQmRc+7QpaHoBy7Ivx5IZNDGrrJkyenefPmpRUrVqQNGzak5cuXp66urjRpElU2LGqiBAaEAGuPNXjBBReU1yRrkzXKWm2hQdY8a597gHuBe6IryrmgA4JOAhKoQ8BoCUhAAhKQgAQkIAEJSEACEpBAhxJQgSg3sV5KQAISkEBbCGD55y1R014hV4X01nHs2BujEIpIl4aPYlJ4fXa/iZIcn8ZRFRxbEcFeOSwfHRMldg/5eYhOAhKQgAQkMNIIbBEdnhmyOASF2NXhLwqZETI2pK4bP358mjVrVlqyZElau3Zt6u7uTgsXLkzTp09PY8ZosKUuOBOGhABrkrXJGmWtsmZZu6xh1nK+UzWuuRe4J7g3uEe4V7hnuHe4h2oUMUoCEpCABCQgAQlIQAISkIAEJCCB4UzAvklAAr0joAJR73iZWwISkIAEWiOA0s/VkXVqCEdFvDP874fcE/JYSN7dG4HzQ44I2SbkRSGEHw2/XQ4loDOism1Ddg05NuSSENoOr8qtj9D1IXx5RP+fGdccbUEdcamTgAQkIIFhQsBuNCaA8uz8yLIy5MGQZSFzQyaGNHTTpk1LCxYsSKtWrUrr1q1LS5cuTbNnz04TJkxoWM5ECQw3AqxZ1i5rmLXMmmZts8Zb6Cv3CvcM9w73EPcS9xT3VgvFzSIBCUhAAhKQgAQkIAEJtImA1UhAAhKQgAQkMEgEVCAaJNA2IwEJSGAUE3ggxn52yMEhzw3BXEEp/EyeE9dYHFoS/u9DBtKhlHRzNHByyP4htJ31I/O3jPgpIUeFYEGpr8enRfH0i/jDkW1Z3fg/ijhdhYAXEpCABCTQJgJo92Btb2nUh8W9K8NfEDItpKGbOHFimjt3blq2bFlav359WrlyZZo/f36aOhU92oZFTZTAiCLAmmZts8ZZ66x51j73QAsD4V7inuLe4h7jXuOe495robhZJCABCUhAAqOdgOOXgAQkIAEJSEACEpCABIY7ARWIhvsM2T8JjAQC9lECEpCABCQgAQlIYLAJoJA7PRrFSl53+GtDTg+ZFYL1v/Bqu7Fjx6YZM2akRYsWpdWrV6c1a9akxYsXp5kzZ6Zx48bVLmSsBDqMAGudNc/a5x7gXuCeOPDAAxP3SJPhco9xr3HPce9xD3Ivck9ybzYpbrIERjABuy4BCUhAAhKQgAQkIAEJSEACEpBAxxKoKBB17AgdmAQkIAEJSEACEpCABCQggc4gMCmG0RWyPGRDyIqQeSGTQxq6yZMnp3nz5qUVK1akDRs2pOXLl6eurq40aRJVNixqYgcScEg9CXAvcE9ccMEF5XuEe4V7hnunZ+4eMdyD3Ivck9yb3KNdkcsbLCDoJCABCUhAAhKQgAQkIAEJSGBoCNiqBCQggd4SUIGot8TMLwEJSEACEpCABCQggaEnYA9GB4EtYpgzQxaHrAlZHbIoZEbI2JC6bvz48WnWrFlpyZIlae3atam7uzstXLgwTZ8+PY0Zo4GUuuBMkEAQ4B7hXuGe4d7hHuJe4p7i3oosjRz3Jvco9yr3LPcu9zD3Mvd0o7KmSUACEpCABCQgAQlIoEjAsAQkIAEJSEACEhg0AioQDRpqG5KABCQgAQkUCRiWgAQkIAEJ9CCwd8TMD1kZ8mDIspC5IRNDGrpp06alBQsWpFWrVqV169alpUuXptmzZ6cJEyY0LGeiBCTQmAD3EPcS9xT3FvcY9xr3XOOS5VTuXe5h7mXuae5t7nHu9XIG/0hAAhKQwGgg4BglIAEJSEACEpCABCQgAQkMfwIqEA3/ObKHw52A/ZOABCQgAQlIQAISkEDfCaDdMyeKLw1ZF3JlyIKQaSEN3cSJE9PcuXPTsmXL0vr169PKlSvT/Pnz09SpUxuWM1ECEugfAe4x7jXuOe497kHuRe7JFmrm3uYe517nnufeZw9gL2ihuFmGlICNS0ACEpCABCQgAQlIQAISkIAEJND5BEbxCFUgGsWT79AlIAEJSEACEpCABCQggUEnwPlh06PVhSHdIWtDTg+ZFTI+pK4bO3ZsmjFjRlq0aFFavXp1WrNmTVq8eHGaOXNmGjduXN1KlD77AAAQAElEQVRyJlQTMCSBdhLg3uMe5F7knuTe5B498MADE/dsk7a457n32QPYC9gT2BvYI9grmhQ3WQISkIAEJCABCUhAAhKQgATqETBeAhKQgAR6T0AFot4zs4QEJCABCUhAAhKQwNASsHUJjDQCk6LDXSHLQzaErAiZFzI5pKGbPHlymjdvXlqxYkXasGFDWr58eerq6kqTJlFlw6ImSkACQ0CAe5N79IILLijfs9y73MPcyy10hz2BvYE9gr2CPaMrynnDBwSdBCQgAQlIQAKjkoCDloAEJCABCUhAAhIYRAIqEA0ibJuSgAQkIIE8Aa8lIAEJSEACHUtgixjZzJDFIWtCVocsCpkRMjakrhs/fnyaNWtWWrJkSVq7dm3q7u5OCxcuTNOnT09jxmiQpC44EyQwDAlwz3Lvcg9zL3NPc29zj3OvN+kyewV7BnsHewh7CXsKewt7TJPiJktAAhIYTgTsiwQkIAEJSEACEpCABCQgAQmMBAIqEI2EWRrOfbRvEpCABCQgAQlIQAISkAAE9o4/80NWhjwYsixkbsjEkIZu2rRpacGCBWnVqlVp3bp1aenSpWn27NlpwoQJDcuZKAEJjCwC3NPc29zj3Ovc89z77AEtjIS9hD2FvYU9hr2GPYe9p4XibchiFRKQgAQkIAEJSEACEpCABCQgAQl0PgFHOKoJqEA0qqffwUtAAhKQgAQkIAEJSEACfSSAds+cKLs0ZF3IlSELQqaFNHQTJ05Mc+fOTcuWLUvr169PK1euTPPnz09Tp05tWK4didYhAQkMHwLc89z77AHsBewJ7A3sES30kr2GPYe9hz2IvYg9ib2pheJmkYAEJCABCUhAAhKQgAQ6mYBjk4AEJCABCfSFgApEfaFmGQlIQAISkIAEJDB0BGxZAhIYGgKcHzY9ml4Y0h2yNuT0kFkh40PqurFjx6YZM2akRYsWpdWrV6c1a9akxYsXp5kzZ6Zx48bVLWeCBCQwegiwF7AnsDewR7BXsGewd7CHNCHBHsRexJ7E3sQexV7FnsXe1aS4yRKQgAQkIAEJDFMCdksCEpCABCQgAQlIQAKDSkAFokHFbWMSkIAEMgL6EpCABCQgAQmMAAKToo9dIctDNoSsCJkXMjmkoZs8eXKaN29eWrFiRdqwYUNavnx56urqSpMmUWXDoiZKQAISKO8V7BnsHewh7CXsKewtLeBhj2KvYs9i72IP64pybkABQSeBwSdgixKQgAQkIAEJSEACEpCABCQggZFBQAWi/syTZSUgAQlIQAISkIAEJCCBTiKwRQxmZsjikDUhq0MWhcwIGRtS140fPz7NmjUrLVmyJK1duzZ1d3enhQsXpunTp6cxYzQAUhecCRIYKQSGsJ/sIewl7CnsLewx7DXsOew9TbrG3sUexl7Gnsbexh7HXsee16S4yRKQgAQkIAEJSEACEpCABCQggVFEwKFKYJQTUIFolC8Ahy8BCUhAAhKQgAQkIIHRQqDOOPeO+PkhK0MeDFkWMjdkYkhDN23atLRgwYK0atWqtG7durR06dI0e/bsNGHChIblTJSABCTQHwLsMew17DnsPexB7EXsSS3Uy97GHsdex57H3sceyF7YQnGzSEACEpCABCQgAQlIYPgTsIcSkIAEJCABCfSNgApEfeNmKQlIQAISkIAEhoaArUpAAhLoLwG0e+ZEJUtD1oVcGbIgZFpIQzdx4sQ0d+7ctGzZsrR+/fq0cuXKNH/+/DR16tSG5UyUgAQkMJAE2IPYi9iT2JvYo9ir2LNaaJe9jz2QvZA9kb2RPZK9soXiZpGABCQgAQkMGAErloAEJCABCUhAAhKQgAQGmYAKRIMM3OYkIAEIKBKQgAQkIAEJSGDQCHB+2PRobWFId8jakNNDZoWMD6nrxo4dm2bMmJEWLVqUVq9endasWZMWL16cZs6cmcaNG1e3nAkSkIAEhooAexN7FHsVexZ7F3sYexl7WpN+sSeyN7JHsleyZ7J3soeylzYpbrIEahEwTgISkIAEJCABCUhAAhKQgAQkIIGRQqDvCkQjZYT2UwISkIAEJCABCUhAAhIYbQQmxYC7QpaHbAhZETIvZHJIQzd58uQ0b968tGLFirRhw4a0fPny1NXVlSZNosqGRU2UQOcScGQjlgB7F3sYexl7Gnsbexx7XQuDYs9k72QPZS9lT+2Kcm6IAUEnAQlIQAISkMDIIvDoo4+mX/ziF+kTn/hEmjJlStp8881TqVSqCMrWO+20U3rHO96Rzj777PT73/9+ZA3Q3kpgiAgcdthhlfuoVCqlk046aYh6MrTN3nvvvel5z3tehcVmm21W3nOGtld9aL0XRf72t7+VPz9773vfm3bZZZfEPloqPbmvbrnllmmvvfZKn/rUp9LNN9+c2Id7Ub1ZJSCBISKgAtEQgbdZCUhAAhKQgAQkIAEJDCaBDm9rixjfzJDFIWtCVocsCpkRMjakrhs/fnyaNWtWWrJkSVq7dm3q7u5OCxcuTNOnT09jxmhwoy44EyQggRFHgD2NvY09jr2OPY+9jz2QvbDJgNhL2VPZW9lj2WvZc9l72YObFDdZAhKQgAQkIAEJDA2Bv/71r+nUU09NfJH9spe9LJ144onp+uuvT3/5y1+qOvT3v/893X777emcc85J73znO9M222xTPq766quvTv/85z+r8g73gP2TgAQkMJAEbrnllvTmN785bbLJJum1r31tOu200xJx7KP5dtevX5/YQz/zmc+kXXfdNW277bbp5JNPTg8//HA+m9cSkMAwI6AC0TCbELsjAQlIQAISaEDAJAlIQAISeJLA3nE5P2RlyIMhy0LmhkwMaeimTZuWFixYkFatWpXWrVuXli5dmmbPnp0mTJjQsJyJEpCABDqJAHseex97IHsheyJ7I3tkC+Nkr2XPZe9lD2YvZk9mb26huFkkIAEJSKAJAZMlIIE2EPj5z3+edt999/ThD3+4T19YX3XVVWXrGYcffnifyrdhCFYhAQlIYNgQePDBB9MhhxySsDb0gx/8oNf94v+dxx57bNp+++3Ln8VpkajXCC0ggUEhoALRoGC2EQnkCXgtAQlIQAISkIAEJNAHAmj3zIlyS0PWhVwZsiBkWkhDN3HixDR37ty0bNmyxK+fVq5cmebPn1/+NWnDgiZKQAISGEUEpk6dWt4b2SPZK9kz2TvZQ1vAwF7MnszezB7NXs2ezd7dQvFOzeK4JCABCUhAAhIYKgIXX3xxevWrX53WrFnT7y584xvfSG984xsTX573uzIrkIAEJDACCaCQOWXKlPTtb3+7bu+f+tSnlpWDUBDabrvt0kYb1VZDwALR29/+9vTWt77VfbUuTRNGHoHO6XHtO7dzxudIJCABCUhAAhKQgAQkIIGRSYDzw6ZH1xeGdIesDTk9ZFbI+JC6jjPXZ8yYkRYtWpRWr15d/sB48eLFaebMmWncuHF1y5kggZoEjJTAKCTAXsmeyd7Jl27speyp7K3ssU2QsEezV7Nns3ezh7OXs6eztzcpbrIEJCABCUhAAhLoHwGOav33f//39NBDD1VVxHE7Rx55ZPlInfvvvz899thj5ePJOKKMo85+85vfpK985Stpp512qipH4LLLLktHH310Kh7RQ5oiAQl0CAGHUZPABRdckPbdd9/029/+tkf6Hnvskc4777z0pz/9KT3yyCPprrvuKsvdd9+d/vGPf6Q77rgjnXDCCWnrrbfuUfbcc89N06dPT+TtkWiEBCQwZARUIBoy9DYsAQlIQAISkIAEJDBYBGxnxBCYFD3tClkesiFkRci8kMkhDd3kyZPTvHnz0ooVK9KGDRvS8uXLU1dXV5o0iSobFjVRAhKQgASaEGAvZU9lb2WPZa9lz2XvbVKUZPZw9nL2dPZ29viuSHCDDgg6CUhAAhKQgATaSwBlIBSfb7311qqKsXZx3333pS9+8Ytpzz33TFtttVUqlUqVPBtvvHHaeeedE4pHlD3//PPTpptuWknn4qyzzko/+tGPuFQkIAEJjAoC11xzTTr00EPLn7XlB8wxZtddd11ZIfOggw5Km2++eT65fF0qldIOO+yQPv7xjycUO0866aSElaJy4hN/rr322nT44YenP/7xj0/E6ElAAkNNQAWioZ4B25eABCQggVYJmE8CEpCABDqPwBYxpJkhi0OwK786/EUhM0LGhtR148ePT7NmzUpLliwpfwjR3d2dFi5cWP7l0pgxGrioC84ECUhAAv0kwB7Lr0TZc9l7+SCYvZg9mb25SfXs7ezx7PXs+ez9PAN4FvBMaFLcZAlIYJQQcJgSkIAE+kzgzjvvTN/73veqymNZ8cwzz0zPeMYzquLrBUqlUnrDG95QVhbKW19EOem0005LWCuqV9Z4CUhAAp1C4A9/+EOaPXt2D2tuKBSh+DNlypQqRcxG48YC3DHHHJOuvPLK8jFn+byXXHJJ+tSnPpXYY5P/JCCBISegAtGQT8Fo64DjlYAEJCABCUhAAhIY5QT2jvHPD1kZ8mDIspC5IRNDGrpp06alBQsWpFWrVqV169alpUuXlj/ImDBhQsNyJkpAAhKQwMARYA/mQ2X2ZPZm9mj26mnTprXSKHs/zwCeBTwTeDbwjOBZ0Up580hAAhKQgAQkIIEqAr/+9a/TPffcU4kbN25cmj9/fg+rF5UMDS7222+/9P73v78qxxVXXJFuuummqjgDEpCABDqNAMo8p556arrxxhurhvae97wnnXHGGWmzzTarim81wJFnKHmyN+fLfPWrX00//elP81FejygCdraTCKhA1Emz6VgkIAEJSEACEpCABCQw/Aig3TMnurU0ZF3IlSELQpp+szxx4sQ0d+7ctGzZsrR+/fq0cuXK8ge/U6dOjeK6QSFgIxKQgAR6SYA9mi/p2LPZu9nD2cvZ01uoimcDzwieFTwzeHbwDOFZ0kJxs0hAAhKQgAQkMNoJ/OpXv6pC8PznPz9tt912VXGtBkqlUnrb296W8laIOM4VC4yt1mE+CYwYAnZUAjkCKEp+7Wtfy8WkhPLP5z73uT4pZOYr4hjJ008/PW200ZNqCo888kg6+eSTtfCWB+W1BIaIwJN35hB1wGYlIAEJSEACEpCABAaWgLVLYJAJcH7Y9GhzYUh3yNqQ00NmhYwPqev4UHbGjBlp0aJFafXq1WnNmjVp8eLFCXPzxV8m1a3EBAlIQAISGDYE2LvZw9nL2dPZ29nj2evZ85t0lGcGzw6eITxLeKbwbOEZw7OmSXGTJSABCUhAAqOPgCPuSWDjjTdOT3nKU3omtBiz8847J5SQsLax/fbbl4/e+ctf/tJi6ZT+/ve/p6uuuiodddRRieN+Nt988/KRP6VSqeyPGTMm7bjjjunwww9PP/nJT8r5W6n8pJNOKpcvlR6vZ999901//vOfWylaztOs/B//+Me01157VbXxiU98oly2N3/+8Y9/pIMPPriqng9/+MNNq3j00UfTCT5cvAAAEABJREFU1Vdfnd73vvel5z3veVXlt9xyy7T//vuns88+O/VmLmo1SjsXX3xxmjVrVnrWs55VaYd3VcZfbONHP/pRJU+pVEpwrFVvrbi//e1vacWKFem9731v2mWXXcqKaaXS4/NXKpXKYeKPPPLI8tjpW616inH0oVR6sh76SJ6HH344HXvssWmLLbYo95m19uIXvzh94QtfSA888ABZagqWZ37zm9+Uy7L2S6XH66b8y1/+8nTOOee0VcmDOfzud7+bXvOa1yTmtlR6vL1SqVSee+4NrJy2yqPmoPoYyf3Lfcn6yPeN+5g41ii8+lh9j2LMy5IlS8r3Hm2USo+zgD17EWsDxZ52ttmjE09EMCf333//E6FUVvY54YQT0lZbbVWJ688Fx0S+5S1vqaoC1t3d3VVxBiQggcEnsNHgN2mLEpCABCTQBwIWkYAEJCABCQxnApOic10hy0M2hKwImRcyOaShmzx5cpo3b175QzR+ybl8+fLU1dWVJk2iyoZFTZSABCQggRFGgL2dPZ69nj2fL1B4BvAsaGEoPFN4tvCM4VnDM6cryvnACAi6jiLgYCQgAQlIoB8EnvrUp1aVvuGGG1J/LAaNHz++fIQPyjl33XVXQt75zndWtVEr8Ne//jVx/A/lsdCIEvX111/fQ+HlscceS3feeWc666yz0vTp0xP5ly5dmoZCWSI/jmc+85llhY58HF/uY2EyH9fsGl5XXolxycdzophzyCGHPB6o8RfFiEsvvTS98IUvLCtRoIhOHfms9OGSSy5JzAPKMX21WvL//t//K7dzwAEHpO985ztp3ToMYD7eEoojKIfQxnOe85xyOn17PLV3f1Hk+ehHP5qe8YxnpNe+9rXptNNOS7fccksPZTHaJP5LX/pSeewwgEVf2u3u7i5/rgKbhx56qNxh1hoK/bx/v+td70ooNJUTcn/uvvvuhFIHbVOWHwFkyZS/5ppr0jve8Y60++67p5///OdZUp987hHaYA7f+ta3pgsvvLBsfTpfGXPPvbHPPvuU56qvPPJ1tnINc9p60YteVL4vWR+su6wsSk/E7bXXXmUrZQ8+yGnMWWrvfdbIhz70ofL9f8QRR5QVyGgjPfEP9rfddltibey2224JRS4UiZ5IbruH4hAKRPmKuU9e8YpX5KP6dc1ezZjZE7KKsEL0rW99K8E/i9OXgAQGn4AKRIPK3MYkIAEJSEACEpCABCTQEQS2iFHMDFkcsiZkdciikBkhY0PqOj4M5Vda/KKKD3H5UGvhwoXlD2T4RVXdgiZIQAISGFEE7GwzAuz5fEnGM4BnAc8Eng08I3hWNCnPs4ZnDs8enkE8i3gm8WziGdWkuMkSkIAEJCABCXQqAY7GyVscQnmCL91RzhisMaOE8cpXvjJhaQfFgN60S/63v/3t6YMf/GAPBZPe1NOOvFgOGjduXKUq3tluvPHGSriVi4suuijdd999lawveclL0q677loJ5y9QKDn66KPTq171qrJF4nxavWvmFSs78IZ7vXz5eJQTvvzlL6d/+7d/a6kd5mTWrFnp85//fK8Vu2CGEv0pp5zS6/lEeQcW//mf/9krhYrbb789oZDz29/+Nj/sqmsUo7DOlY9EYYb5+cEPfpCPrnlN31796lcnLAPVzNAkEqU55oy5Yw6bZC8n0yY8UMZqtUy5YC//UDeWdmiLNpsVR9GGe6WvSkQoYrFGWJPN2srSKYMSF2VYz1l8u3zW7c0331xV3Zve9Ka0ySabVMX1N4BFLNZcvp7LLrusoYWsfN7hc21PJNBZBFQg6qz5dDQSkIAEJCABCUhAAhIYKAJ7R8XzQ1aG8NOqZeHPDZkY0tBNmzYtLViwoPzBEr/o49eUs2fPThMmTGhYbsgT7YAEJCABCQwaAZ4JPBt4RvCs4MsInh08Q1roBM8inkk8m3hG8azimcWzq4XiZpGABCQgAQlIoFMI8KX6S1/60qrhfP3rXy9bCbnjjjuq4gciwNFfHLl07bXX9qh+6623TgcddFB6z3veUxausb7SI2NEYHknO4oqgkPidtppp7Klk6xxjiNbtozXrSymsY+Fmx/+8IdVmVBCwLpRVWQEUNrgeCYsNUWwynF8HMoccON9EQssVRkiAG8UglBKj2BDd+655ybawqpLJWNcYBElawcFHI40i+iK+/jHP54++9nPVsLNLugL9dRS5OHdlzTGhNAu46xV5/z589Mvf/nLWkk14zhq7tZbby2nbbTRRmm//fYrrzd8whyTxnU5wxN/sCyE5SEszzwRVfFe9rKXlctjtYjj5LIElPNQRPr1r3+dRbXkwwXlI+asWABrTxkX/OIckJ8j2D7wgQ/0WiGLss0EZRzW4Cc/+ckeWVkf3LPMF35+vlB6wZoOSnA9CjaIgDssaq0R7j+Y12qPKlm/tMkPMug3ce0S+pWv8+lPf3rZKla76s/qYS9g7WdhfPZphGtFAhIYGgIqEA0Nd1uVgAQkIAEJSGCQCNiMBCTQZwJo98yJ0ktDsOONzfEFcT0tpKGbOHFimjt3buKDRUw8r1y5MvGBF2bbGxY0UQISkIAEJPAEAZ4ZPDt4hvAs4ZnCs4VnzBNZGnk8q3hm8eziGcazjGcaz7ZG5UyTgAQkIIERTMCuSwACfCH9kY98JJVKJYIVwaoK7xFYu8Dq4e9///tKWjsvvva1ryWO18rX+YY3vCFhFeYPf/hDOu+888pHWHGMFddYLUEBA2ss+TJ8eU+e3iok5Ovo7zXWRlD4ydfD2GopmeTzZNcoAVx11VVZMGHNaMYMjEhWosoXjBWlDRS9yhFP/EGBgmPTUMq6+OKLy9yYO46low/vf//7n8j5uIfSDMoWHDf3eEzPv9ddd13iiCiUL7JUFENOOumklG+H46mwnMR46UeW9xe/+EV22dBH2er4449P9CmfkT7Td5RoaIM5Rhjfn/70p8Rxbyj45Mts2LAh/c///E/LVoiyo69Q/MGCDpaFaAMfa0rf//7307Of/exKEw888EDZ4hUKQZXIuEB5hb5i7YbyHCWG5SDWMms6spTXNcomXLciMJ4zZ04PLqwz6r3nnnvKx8XRHnyYA47+mzJlSlX1rBUsi1VFtiHw05/+NBWVh1gfp59+evn4Qe5Z+obPWFif22+/fblllIj4IUQ50MIf1sChhx6aityxPgZ3jiyDeb32siY+9rGPpXYqG7J2iwprjHG77bbLmmyrXzwWjT3vN7/5TVvbsDIJSKB3BFQg6h0vc0tAAkNDwFYlIAEJSEACEhh4AmOiiekhC0O6Q9aGnB4yK2R8SF03duzYxIeAfOC3evXqsglwfi05c+bM8geEdQuaIAEJSEACEmiBAF828Uzh2cKXIDxreObw7OEZ1KQKnmE8y3im8WzjGcezjmcez74mxU0eZAI2JwEJSEACEug3gTe/+c3pve99b816OJoHBZJtttkmbb755omjh84+++z0u9/9rmUFjZoVRyRKSWeeeWZcPel4h/ne976XdtxxxycjC1cvfOEL04oVKxIWYPJJKE7ce++9+ahBv8Y6Sl5xgGONYNhKR1C+QUEqy/vyl7885ZVxsniUFbA8mYXxsZCDYsoBBxyQOPqWuLxstdVW6Stf+UpZsQarOlkaR6ah3JGF8z5Wjj73uc9VKWzwnvm///u/6ZhjjulxPFOpVCofc4ZSSYtWMSvNoRSGok4lIi6OO+64cp/pewR7uFKplPbee++EAj3KP/kMV199dVW/82m1rlGW42itHXbYoSoZqznFI+TIh5JQPuOJJ56YzjjjjFSrr6xl1jTKWvkyrVzXUrCjLfpAvcU6SqVS4pgr5gBlm3w6lohQssnH9ecaxZWTTz45PfLII5VqWB+XX355QukJRaJKQlywLlmfV1xxRdp5550jpnWHkk5RwYx1/O1vfzuhGFWLe9Ye90V+PaIMh2UsFMFa70H9nCiyodyUz8E6Yr/Mx7XrGqtTWDjK13fTTTflg15LQAKDTGAQFYgGeWQ2JwEJSEACEpCABCQgAQk0IzApMnSFLA/ZELIiZF7I5JCGbvLkyWnevHnlDzn5Ndzy5ctTV1dXmjSJKhsWNVECEuh4Ag5QAgNLgGcNzxyePTyD+MKNZxLPphZa5hnHs45nHs8+noFdUc4HWEDQSUACEpCABDqBAF/08yU8X9A3Gg+WWlDy4BgmlGSe9rSnpf333z9h5QZloEZla6Wh5HzLLbdUklA+wKIi/alE1rnA2g/vN095ylMqObBw0i6lgEqlvbzA8kheWQFrQcVjyWpViTIG72r5NDgzznwc9WFdh3e6LB5lDOK23HLLLKqmXyqV0mGHHZY4Wiyf4ctf/nLZmlA+jmuOzDr//PO5rAgKRcx5JaLGBcpmKNNsu+22NVJrR2FJKG9ZBqtCWJYplaotY9UqzVF3rIV8GopkrNd8XKNrWKP00SgPaayxWkpvvFujsEKeWsKa5uis/NqolS8fxz1VbAslpGZtUQeKT1/84hfTHnvsQbAsMEH5rxxow5/u7u6ERaF8VaeeempZqSsfV7zmWLdvfvObadNNNy0m1Q3XUjBjLXJsW6nUeI3UWo8ogKE8V7fBXiRw9CDW0vJFxo8fnzbeeON8VO66f5ccU7fFFltUVXL33XdXhQ1IQAKDS0AFosHlbWsSkIAEJCABCUhAAhIYSgL8j3xmdGBxyJqQ1SGLQrAhPjb8J13hig8LZs2aVf4glV8i8cEKHxZNnz695q8BC8UNSkACEpCABAaEAF9s8CzimcSziWcUX/rxzOLZ1aRRnn08A3kW8kzk2cgzkmclz8wmxU2WgAQkIAEJSGC4EkDBAYsvN954Y9prr71a6iYWarCak1koev7zn5++8Y1vJJRhWqkAxQ+URLC0wzXWSVAcaaUsebDOgzUOrhHa5QgnrgdUGlSOQtMhhxxSlQNGHLFUFVkIYDUSqzlZNApaWNfJwpl/5513pqLFIJSuUMrI8jTyS6VSmj17dqL+LB8WWlCoyMKZj0JT3roM81QcW5a36LMWiopKxTz5MNZ05s6dm1BwRzkCq1j5Y8PyeWtds27yCinr169PKODUyluMY86aKUVlZVB6yx/LhnVPjgDk/sny1PM5LhAmpVJjhZesPEd8oTiThVHIwvJTK21RBqs8Rx11FJcVwXJRs7VYydzkotb6eP3rX9+k1OPJe+65Z3r3u9/9eKCFv1hwyiuYoRiFlaNSqTWWrEfWV74plJhQ/snH9eWafSd/n/SlDstIQAIjm4AKRCN7/uy9BCQgAQlIoCEBEyUgAQkEgb1D5oesDHkwZFnI3JCJIQ0dvyTDjPiqVavSunXr0tKlS8sfzE2YMKFhORMlIAEJSEACQ0WAZxRfIvHM4tnFM4xnGc+0FvrEs5FnJM9Knpk8O3mG8ixtobhZJCABCQwdAVuWgARqE+C4Jt4HsAx05JFHJqwC1c7ZMxYlGCzcYPHjO9/5TtMjzlAWwfLRVcrAAgoAABAASURBVFddlbDgsWzZsoQyR8+aR1YMijYotGS95hgzrPlk4Vr+BRdcUHXkFu9iWDMq5kWB5Z577qlEozi03377VcKtXFBvXkkMq0Yoq+TLooBTtC7zpje9KaEEk8/X6PrAAw9MrIVGebI0jn5bvHhx6u7uThzjdsIJJ2RJA+6jqLTDDju01A6WkjhOK8vMcWH5uc7i6/msjZe+9KX1kivxzMmFF15YCXPBjwBQmuO6VUFRJz8Hv/nNb1JeKanVeor5/vznPydY5ONf9apXtbw+SqVS4gcMrdzvtMWxaPm2OL4QBal8XLNrlMTy7XEUIEcxNivXLJ175eGHH26WbUDTUQprhzLUgHbSyiXQwQRUIOrgyXVoHUPAgUhAAhKQgAQkIIHeEEC7Z04UWBqyLuTKkAUh00IauokTJyZ+wcSHnHxgsHLlysQv/6ZOndqwnIkSkIAEJCCB4UqAZxjPMp5pPNt4xvGs45nXQp95dvIM5VnKM5VnK89YnrUtFO91FgtIQAISkIAEJDAABEqlUnrBC16QOAIJZQ4UVk4//fSEgkAr1k/4Mh3lgPe///0tWyMagGEMWZUopGBNKesAyiBYa8HP4vI+ChI//vGP81EJSz95ZYcsMW+liDgsq/RGyYsy1Psv//IvXFYExZ28AgKWnG6//fZKOmX22WefSriVCzjsttturWQd0jytMkRxqGipiXdnLCa1OgDyojjXLD/Wdm644YaqbLvvvnsqlVqzuJMVxLIX48vCjAErY1m4rz4KfygZZuVLpVLqrSIbR+/xY4asjnp+sS3yobiF3xtBSYw1mZXBQlV+jWfxvfWxfLXxAB1X1mpf2AM4UrLV/OaTwAglMGy7rQLRsJ0aOyYBCUhAAhKQgAQkIIGWCIyJXNNDFoZ0h6wNOT1kVsj4kLoO09QzZsxIixYtSvzqj19X8gu5mTNn9upXmXUbMEECo5KAg5aABIYrAT6I5hnHs45nHs8+noE8C3kmNuk3z1SerTxjedbyzOXZyzOYZ3GT4iZLQAISkIAEJDAcCJRKpcQxYRwXdPHFF6f/+7//SygUcfwPFlEaKRTxDoEVI446a9dYqAsFiBNPPLGssHDXXXe1q+q21vPWt761ypoSx5ihCFGrERQx8oopWLTBUk0xL8of5M3H847GEVoofPdGzj333Hw1ZQtQHMWURTLHKJNnYRQvUMDIwq34m222WeptmVbqzfKg8MTxa8cee2x6wxvekDZs2JAl9crnGN9WFEDgg9JJvvK+jA8rX/k6al3D/u67765KWrFiRflHbL2Z5w9/+MM9LA6145554IEH0h//+MdK/zbffPOEslIlou7FkwmU4ei6J2NqX2ElCAs7WWqpVEqnnXZar1mwTrC4mtWDQl9xPrO03vj8n4mx9KZMu/Oi4Fcq9U65rN19sD4JjGYCG43mwTt2CUhAAhKQgAQkIAEJ1CQw/CMnRRe7QpaH8InSivDnhUwOaej4Zdi8efMSH9TwYRS/Guzq6kqTJlFlw6ImSkACEpCABDqKAM8+noE8C3km8mzkGcmzsoWB8szl2cszmGcxz+SuKOcDNSDoJCABCUhAAiOFQCm+pEah6NBDDy3/Pxmlil/96lfpXe96V9poo55foWG5qKiskpr844t9FBRQDvn2t7+djjnmmMTxQ1tuuWVCiZl3kk984hOpqEzTpNpBTcZaTP6oKvp63XXX1ezDj370oyrlF6wXobBTzIzCTF6RgvQ777wzff3rX++1/OIXv6B4RVBuov4sAitSzEMWHjNmTEKycKs+VmZazVsr36OPPlpWbuIIq29961sJhRiOX0NhY5NNNkkoWp188skJJZNa5VuJQ9EJBYxmebEUVVS+6cv4WimDAhFzkO/TRRdd1Ot5PvPMM1NxzRQVk/JttHqNhSru/Sw/lpWe9axnZcGWfLhvt912TfPCAuW5LCPr8rzzzus1i3POOSc98sgjWTVlvx0sUD4rjh3m+fup3Fib/nCvwiRf3XOf+9x8MHF/w7dUKpWtVpVKzf199903scarKjIgAQm0RGCjlnKZSQISkIAEJDACCdhlCUhAAh1EYIsYy8yQxSFrQlaHLAqZETI2pK7jl2eYWl+yZElau3Zt6u7uTgsXLkz8srIvH5bVbcgECUhAAhKQwAgmwDORZyPPSJ6VPDN5dvIM5VnaZGg8i3km82zmGc2zmmc2z26e4U2KmywBCfSXgOUlIAEJtIsA7wQoy5x11lnl/0NzzFm+br7sx4Jh3lpJPj27xrIQijSveMUrypZ7eJ9AOYSjvHjfwIJP8UvzrOxw9J/5zGemN73pTZWuwQElbPxKZFzABaXsuCw7FFmwXlQODOGfW2+9tap1LMU8/elPr4obqMBf/vKXhOILimLwQJmK47FQWjv11FMTx7iRZ6Dat14J9IYAimxFBSIU+wZKGQdluT/96U9VXWzlKLiqAgYkIIG2ElCBqK04rWwACFilBCQgAQlIQAISGK0E9o6Bzw9ZGfJgyLKQuSETQxq6adOmpQULFqRVq1YlzBkvXbo0zZ49O/kf8IbYTJSABCQggaElMKxa55nJs5NnKM9Snqk8W3nGttBRntU8s3l28wznWc4znWd7C8XNIgEJSEACEpDAcCCAFYzvf//7qahEhDUMjkKt1UcUai699NL0ohe9qHwM1ZVXXpkee+yxWll7xGEJqZbVox4ZhyiCY1853ihrHiUorIdkYfybbrop5S0TYbUIhSzSRptgbYh3Seb13e9+d+KoulYZUKZUKrWa3XwSaBsBLBBNmTKlqj4UiPiBRVVkmwL5/YIqUbLbbbfduFQ6m4CjG8YEVCAaxpNj1yQgAQlIQAISkIAERhWBCTHaOSFLQ9aFXBmyIGRaSEM3ceLE8lnpy5YtS/yCceXKlWn+/Plp6tSpDcuZKIH2E7BGCUhAAp1JgGcqz1aesTxreebOnTs38QxuYcQ8y3mm82znGc+znmc+z/4WiptFAhKQgAQkIIFmBDhe54QTTki77LJL+cczHA124oknNivWNB3LO8cff3z5qLEsM8cP1VIGQXnoK1/5SuLIrjVr1mTZa/rbbrttOuigg9JJJ51UtkDD8UnXXnttQmmpZoFhELnTTjuVj9jKuvLrX/+63PcsjI9VovyxSq95zWsSDElrRT7/+c8nOPZXUHaAcdZm8ZitO+64IxWtnmR52+FjgerYY49Nb3/721Px6K58/SiM7bDDDgkrTaydG264oXws1Q9/+MOEJZh83uF33fcebbrppon13t95pjzWwvrek6EvyQ8XsMLDWPorrLl2jGi//fYrHxWW1bVhw4b0s5/9LAu2zceq0U9+8pOq+l7wgheU9/GqSAMSkMCgElCBaFBx25gEJCABCUhAAhIYAQTs4mARGBMNTQ9ZGNIdsjbk9JBZIeND6jo+COWXf5hN51ePfDC5ePHiNHPmzJT/NWDdCkyQgAQkIAEJSKDPBHjW8szl2cszmGcxz2SezTyjm1TMM55nPc98nv28A/AuwDsB7wZNipssAQlIQAISaCOBDqsKi4G33HJL+u1vf5tQ4PjlL3+ZUPbp7zBRPnn+859fVc1DDz1UFSZwzTXXJL7AL1ocwpoHyiG8M6C0gpIACgPnnXdeOuaYY9Kee+6ZsPpBHcNZUGh55zvfWdXFH/zgB2WFHyJRss4rA/DOdPDBB5NUU0qlUvl4t3xi8aixfFp/rul7vjzWgZB8XCvXrfbv3HPPTf/5n//Zo8r999+/fJzZb37zm4TSGH1Amek73/lO+vd///eE5ZWnPvWpPcoNRARHuHGUW75uLEjlw61cN1KQyspjVYbjAbMwCilF61VZ2lD4WHxCqSlr+/7770/co1m4FZ+9ppWj6GCRr4/7ZjixoG/sWVhR4zqTs88+O3FEYRZuh8+eWFRMQnlpq622qqoeS2awZe9sVS6//PK0+eabV9VjQAISaI2ACkStcTKXBCQggRFHwA5LQAISkMCwJDApetUVsjxkQ8iKkHkhk0MausmTJ6d58+alFStWJD5o4Vd9XV1dadIkqmxY1EQJSEACEpCABAaQAM9insk8m3lG86zmmc2zu4VmeQfgXYB3At4NeEfoinI+4AOCrjUC5pKABCQggVRWwMFCTp4FFk5+//vf56P6dP20pz0tbbnllg3LojzwxS9+sfz/9SwjiiBYLUSRCeUQ3hna9YU2yjlZO33xW1WEKda99957p+22264Sfdlll1UULTjaDckSX/7yl6finGRp+JtttlnC+g7Xmdx2220JqyRZuF0+CiIozGT1sS7uvPPOLNiSj5Wre++9t2lelCxQLkfRIcs8fvz4hILbRRddlA477LCEUtpQK43BPz+X9BWrUvl+E9dMWlE62mabbdLWW29dVdWvfvWrqvBQBp797GenLbbYotIF3unvueeeSriVC5QDsXzVLG9xLbZarlm97UxnvfKDiXydKEhybGE+rt41a+ioo45K06dPTz/60Y/KCp3FvCh5cp/kLZaVSqX0ute9rsr6UbGcYQlIYOAJqEA08Iz704JlJSABCUhAAhKQgARGNgE+fZgZQ1gcgv3y1eEvCpkRMjakruM/67NmzUpLlixJfADR3d2dFi5cWP7Pd/5XW3UrMEECEpCABEYSAfvaIQR4RvNBOc9snt08w3mW80zn2d5kmLwb8I7AuwLvDLw78A7BuwTvFE2KmywBCUhAAhIY3QRQbskT4DnMl9f5uL5cr1u3LqHYki+LAkg+fNdddyUsXuTjsEaEBZ5SqZSPrnt99913J9qqmyGXgBJCLpiwZMOX9vm4etdY8uit8kxW1/bbb5+mTeN01sdjYJwpDXHsVr4Pb3rTm5oew7XHHns8XtETf6+//vrU277R5gc/+MGykteUKVPSnDlzEhZ9UOp6otrysXYvfOELs2DZMhXvapWIFi6wSIMyWLOsWFXJmGR5UZTgSNws3MyHK0oszfL1J71UKiUsu+TrQEnkgQceyEc1vEbZ68orOaW3YbbyMXYcL5jPhfIZVpjycc2uUfxCEY/1jzWnD3/4w4k106xcs3SUh4r9u/jii5sVq0q//fbbUyvKVChtcR/lC2O5i3Wcj2t2zXF3HNPHsYdvfOMby9bM2IealWs1/dBDD03Un+Wnf//xH/9R/owyi6vnY1Hpxz/+cWJcb3jDG8pKh2eccUbZ6lZWhv3i+9//fhYs+1h0/dd//dfydYf/cXgSGNYEVCAa1tNj5yQgAQlIQAISkIAERiCBvaPP80NWhjwYsixkbsjEkIaOD+EWLFhQ/lUaHxouXbo0zZ49u/xBV8OCJg4TAnZDAhKQgAQkUE1gwoQJ5Wc5z3Se7fzynGc9z/zqnDVDvDvwDsG7BO8UvFvwjsG7Rs0CRkpAAhKQgARGMwEs3vDlfJ4BSr29VUjJl+eaL8Hvu+8+LsuCNaLi8T4ol3DsUTlD/CmVSokvwkulUoRac1dffXXVF+wa0eMBAAAQAElEQVStlXo8F8dgYfnm8VDjvygZXHfddY0z1Unl+CUs6JRKT44LRQuOYcofRYTFmQMOOKBOLU9G77PPPmncuHGVCI6GQ/kHZYVKZJMLjpTlyDD6gDIJigootdDXrCgKIkUFnt4eycR73JPrIKu5p4/yT155ifVSVNTpWerJGMZ+6aWXPhkxgFes0fzRXTfffHNauZJXztYaRVkqP+/1SmFt6bWvfW1VMgpEWAmrimwSwILTjTfemLAEhTWcL3/5yy0r3TWqGmtMxfWKAgzHITYql09DWbEVpS+O5+KYrnxZ1i/rOB/X6Jo1wn3CesRS0vnnn1/+ASLKgY3K9SYN62Ef+tCHqopguQxLq832GuYWa1ZZYf4fhGIfSp4c34ei2hFHHJHyxz2OHTu2rARVPG4wq0NfAhIYPAIqEA0ea1uSgAQkIAEJSGAkELCPEug9gQlRZE7I0pB1Ifz0akH400IauokTJ6a5c+cmTJrzQRcf0syfPz8VP9RqWImJEpCABCQgAQmMGAI843nW88zn2c87AO8CvBO0MAjeLXjH4F2Ddw7ePXgH4V2kheJmkYAEJCCBKgIGOo7ADjvskN797ndXjQurIBzF01clIr7o/tjHPlZV56tf/eryEVT5SI63wgpQFscX/BzRk4Wb+Vg4OvHEE5tlq6SjEJNXkEGBCYsklQx1LujXOeeckx58EN3kOpmaRL/kJS9JeWs+KJBcccUVKW/RZ999923px1AoKbziFa+oahGlkJ///OdVcfUCKOp84QtfKCuUZHk22mij9OY3vzkLVvxDDjkkoaSQRaCwhdJHFm7kYx3qhBNOaJSlkoZVnkogLlgH+WOaIqqh++lPf5q+/vWvN8zTrsRdd921yqIU6+Pzn/98asUKEePCslKrY9tvv/1S3iIn5VCsb6aMko211hzsvvvuifWY5emPj/WbvDIb9+Rpp52WYNKs3ixvs3ykl0qldNBBByXWKWEEhaiTTz655lFfpBeFe437JB//yle+Mu244475qH5dl0qlxNGLxR8+fO973yv/QKLRHvKWt7wlYWEIi2D5TtBvlC9RJEJZMJ92zDHHpOJekE/3WgISGDwCKhANHmtbkoAEBpGATUlAAhKQgAQGkMCYqHt6yMKQ7pC1IaeHzAoZH1LX8UEVH0jwAQu/0uLXRYsXL058mJn/kKJuBSZIQAISkIAEJNAxBHj28w7AuwDvBLwb8I7AuwLvDE0GyjsH7x68g/AuwjsJ7ya8o/Cu0qR45yQ7EglIQAISkEBGoFQqpfe+972peBQRVk4mT56csEzT6pFJKAOhaIPSQ/6Lbp7RfKmeV96h/a233jptvvnmXFYERWGULCoRdS5QPuAIIpQIilnqlUdRIG9tCSWHU045JTVSxiAPfeqNolKxP4Sf/exnp7y1FizCoGiBMg/pCMo6RUbEFwVrIxxDlVemgDflsYZTzJ8PMx6OQKLtfPyBBx6YsEaVj+P6ZS97WVlxg+tMsLCCZaEsXMuH6Uc+8pGUt6hSK18WhwXK7Br/T3/6U/rf//3flhRRUMZC+QnlGspmwljz1lqy+P768D/66KOrlFlQ3urq6kqNrNlwf7Devvvd77bcBZSV3vGOd1Tlx4oQx881aosC3Lef/vSne8zB+9///oRFH/L0V3bbbbeEda18PdwrZ511VsO5Q5GGHwTUun/zdeWvUZRhnebjUBpDSa3ePZ/lpT3mjPski+P+YV/C0lMW1w7/mc98ZmKe+X9Lvj4sJu25554JS1mszXwa10996lPT61//+sSRf8wxioLEI6xj1g/XmbzqVa9KWDYqlZ60bJal6UtAAoNPYDgrEA0+DVuUgAQkIAEJSEACEpBAbQKTIrorZHnIhpAVIfNCJoc0dHxIyX+CV6xYkTBlvHz58sQHMZMmUWXDoiZKQAISGC0EHKcEJBAEeDfgHYF3Bd4ZeHfgHYJ3iUhu5ngn4d2EdxTeVXhn4d3FF45m5EyXgAQkIIGOIvDc5z43nXrqqYkvsPMDe/jhhxNH6KBs8L73vS9x7BZWVvJffvOFPFZ8jj322LTtttsmlB14JufrOf7442taycD6EQoS+bxnnnlmOvLIIxNt5+Oza9r/zGc+kyiHEk4Wn/c5Migfzq6f85znJJSbsjA+X9S/613vSlhqIZwX2kJRZ9asWVXHBuXz9OYaBR+UqSiDcscFF1zAZVlQ4KqlwFNOrPGHcaCAkU/CchQKP0uWLKl5rBtMa40HRYdPfvKTCcWYfH1csyawJkUewghzvu+++6b//u//7tEOa+NXv/pVIh2rK+RvRRh/XrmLMscdd1w66aSTerRBGsJRWSjDYJklfxQeaQiMOa6K63YL4+PeyNfL8W7My0033ZSPLl+zlmbPnp0+/vGPl8Ot/imVSmUlEfjky9AWCjVYhIJ5Po1r+sBRa6wFwpmgdMI6zML99UulUkJRbOedd65UhbILVs1Ya6y5SkJc0Nfu7u7EMXwc2RVRLTvWJ/d+fi1SGItMKBPecsstBKuE9lDYQXGn2B7zxzxWFWhTgPYuvPDCqqMGqZofQDAH3OscoVa0vEUeBEurb3/72/NKakRXhLlHsRFlpUqkFxKQwJASUIFoSPHbuAQkIAEJSEACEpDAMCWwRfRrZsjikDUhq0MWhcwIGRtS12GOmQ/k+GCDc+/5MGHhwoVp+vTpacyYTjYIUBeJCRKQgAQkIAEJ9JIA7wy8O/AOwbsE7xS8W/COwbtGk+p4V+GdhXcX3mF4l+Gdhncb3nGaFDdZAhKQgAQkMLIJ7L///unb3/52DyUiRoUiBtb/sKDDMxXLHaVSKZVKpcSxYByJxFFC69ZxWiglnhQUj1AwKJVKT0Y+ccWX31hSeSJY8b761a+W633xi19cVmBCUeZtb3tbQsGE9j/1qU9Vji1CweV5z3tepSwXRUsdxCGlUinR3qabbkqwIhwbtP3226c99tijfGQ6igUoKdNW/sgjytKHSsFeXaSy0lO9o6NQKnjWs57Vco1YKuLYLMrlC6G8dcQRR5QtO6GkADuEscE7Px7KMZdYjEHhgXAtoc+f+9znqpKw+PKBD3wgUSdrhzaYo2222SahyM27WFagVOo591la5qNMhtJJFsZHEQXlJdrYa6+9ynNDOyiLbLnlluXj3r72ta+RtSzPeMYzEu2XA0/8oZ9PXLbVY93xzlnkjyUirPIwHizz5NfSN77xjT71AQU/LPoUFWdgDJenP/3pCSawoU3WKH2gL/kGWeNY7oRnPr6/19x/KDQV+8daY3/I1mG2PlhPrVqmKvaNsqeffnoPxRqsVaFkhaUv2oEFPuuEOUJxJ18X6x3FI+YxH9/Oa9rAUhf9KtbL3DBnzB1KhVjgQlBy5J7EWhqKl9wDxbKEObKPfbCooEWaIgEJDA2BjYamWVuVgAQkIAEJSGBYErBTEhjdBPaO4c8PWRnyYMiykLkhE0MaumnTpiX+s85/pvmQcenSpYlfY/Ef5oYFTZSABCQgAQlIQAItEOCdgncL3jF41+Cdg3cP3kFaKM67DO80vNvwjsO7Du88vPu0UNwsEpBARxJwUBLocAIcA8XRZbW+8O7t0PliHqWiL33pSzWVkrL6+JIfJaMsnPl8cb569eryEWocU4S1jd/97ndZctnniJ8rr7wyYemkHPHEHywTYXnkiWCV9y//8i9lqzZ8SV+VEAHGTlsc20YdEVVxfFmPlUMUliuRvbxAceNNb3pTj1KlUqmsAFIqNVe0yRemPo4jO/jgg/PR5Wv4XXPNNYnxIIytnJD7A4P/+q//SrX457KVLznmjmOZyoHcHxR0sOJEG8zRH/7wh0oq9XO8FNZSKpF1Lkqlxy3tvOY1r+mRgzawtEMbCJZb1q9fX5Vv6tSp6frrr08zZqAP/mRSXxVVnqyh/hX8UZyp9W65du3ahMJQrbWEYlpvLRGhjIIFHZSAij3iKDOYwIY2i/cJ+SmHohzKfoTbLfSPo9mKSkT5dVhcH/SB+S7OGfGN5C1veUtiLEVFQMqw/mgHFvhYyyI+L1jp4r7BYlo+fiCuX/SiFyXWLsqH9epnfWNNC+nNkW4oaDGv/F+nntJkvTaNl4AE2k9ABaL2M7VGCQw5ATsgAQlIQAISkEBLBCZErjkhS0P4aeGV4S8ImRbS0GF+l18A8R94PuhZuXJlmj9/fuJDnoYFTZSABCQgAQlIQAJtIMA7B+8evIPwLsI7Ce8mvKO0UD3vOrzz8O7DOxDvQrwT8W7UQnGzSEACEpCABEYGAaz+cAQVX0qjoNPbXqM0ggIvx2l99KMfbag8RN0oGqFkhLIR18Q1EyzNUAYFIyzr0OdS6UnlG5SKailRUG+pVEpYzrnoootSK+OjLSwzoUCEpRDq6I+gLFFUskD5gnH0pV6UWOjfOeeck7beeuuWq6A9+KHYUCo9ya5eBaVSKR111FEJZaFWuKEkA2OUu1gT+XrrzTNj4dizD33oQ/nsDa9RGP/Od76TrrjiioTVH8aVL/CTn/wk1TsmKp+vr9dYPOKoKo5aqzeufN28j2J9BstB+fhWrqdMmZI4LhA+RaaNyjPHlKN8o3z9TcMSFWuqlpJcrbpRyDv33HMTRyTWSm8Ux33EkWUzZ2IstFHOJ9OYH+aJ/wtg1enJlIG9Yg/hiEj2RPbG3swdPWO/wBoRx/HxYwjiMsECEUedYTHtvPPOq1hmy9L1JSCBlAaLgQpEg0XadiQgAQlIQAISkIAEhpoA54dNj04sDOkOWRtyesiskPEhdR0frPEfeswj8wEC5oIxec5/7vnPb92CJkhAAhJoTsAcEpCABPpFgHcR3kl4N+EdhXcV3ll4d+EdpknlvAPxLsQ7Ee9GvCPxrsQ7E+9OTYqbLAEJSEACEhjeBPiinSNAb7311nTHHXckjol661vfmlC6JS3fe74M32GHHRJHJ2EVhC+0OUK0N1/QUyfKRljf+OIXv5g48mizzTbLN1M+roo2UNa4//77E0oUm2yySTkPVlVe+MIXlq/5g/UXrLVwXUtKpVL6t3/7t3TzzTeXLZlwBCpHLWV5aZs+fPOb30woImElqVRqrmSTlW/kP//5z097711t0BArLCjPNCrXKA2rSIcccki65557EkcbwYk5YW6ycjCG0THHHJNQvMAqyq677polt+SXStXcsAST50YbcPvWt76V7rrrrjLjWhXvvPPOtaLLcbBHOYzyKH5zHBr1lhPjD2OCIYpJV111VUIpg7UJg0hO++yzT+I9j2vkZz/7Wbruuuu4HDBhHcKV9YuVpmKfYcQaQrEtU3Tqa2dQRoHPgw8+mFifHM9VVByjPeaBo764V1BeoVxf2+xNOe57rPtgwQurVSh45cujfPaJT3yivD44Ag52+fQ61zWjaYsfBKBYk+0bjD2fGTbc3+TjBwTMU3/azNfd22uOJWNvxGLUj3/84/KRfNyT+fVNnfSZ+WP933TTTYk5PO644xLHXksS0QAAEABJREFUsxEH26KiHJa2WGO1LI1RpyIBCQw8ARWIBp6xLUhAAhKQgAQkIAEJDB2BSdF0V8jykA0hK0LmhUwOaej4kIRfEK1YsSJx7v7y5ctTV1dX4pcwPQsaIwEJSEACEpCABIYHAd5VeGfh3YV3GN5leKfh3aaFHvKOxLsS70y8O/EO1RXleKcKTycBCUhAAhIYmQRKpVLZqguKAFh5Qen2kUceSRwPlglH56BkdOaZZ6bXv/71CQWQnqNtLQZLJEceeWRCMQSrMVkb+CgF0carX/3qHlaN+GIdZSDyZXLooYc2bZQv7ukzz30UMrKytE0fqCM/Ho48oh9ZvssvvzxtvvnmTdvJZ9h4443TBRdcUMXw05/+dD5Ln68ZDwo0cGJOmJusr8wbSgZYYHnBC16QSqW+K0TRDtywFpTnRhtwwyJKpqTB8UwoTOQH9ZSnPCUfrHnN0UxYW+nu7k7Um42DMaHYxtFrKFlkikNZJbzToSiS5f+///u/VOuIsWOPPbZqDs4666ysij77rN+jjz46FfsMI6xEoTiW9Rd+WR/x6U9vGkbhjPV58cUXJ47too5MaI95mDNnTp+s+/SmH7XylkqlhHIaiof5+4X+3Xbbbemzn/1sYn6zsrAnDWGtvPSlL82SWvK5/7N9g7FTTyaw4f7mhwP5e7mligcoE3sASoP8kIF7Mr++6Td9Zv5Y/xyBlq2ZrDuwRTGuaHXsoIMOShzPluXTl4AEBpeACkSDy9vWJCABCUhgOBOwbxKQQCcQ2CIGMTNkcciakNUhi0JmhIwNqeswSc2vEvkFDR8K8CEJvyDi1z3F/+DWrWSEJjzwwAPp7LPPTgcffHDiV0+Mt1QqlT+EK5VK6TnPeU564xvfmGDz+9//vk+j5IO9UunJOvkVYZ8qGkWFfvSjH1XmoFQqpX333XdAzZXXQ/vHP/4xffe7303veMc7Er8yK66PZz3rWQmT5Zjp54NuPgStV1ezeD7cZpyl0pNrBQ7Nypk+/AgU73nmlfkdfj21R4NBgF8nP+1pTyvvaUO1/7M38et0PpDnl+LFvex5z3teOvzwwxNHQ/Dl0GBwGYw2GCfvMrzT8G7DOw7Pc955ePdp0gfenWZEHt6leKfi3Yp3LN61eOeKJJ0ERigBuy0BCUhAAhLoJQEUQrDMkxXbdNNNE/8fzsL6EpBA7wnw/5XM6hiW31AcRGEM5b7e12YJCUigHQRUIGoHResYVgTsjAQkIAEJSEACo47A3jHi+SErQx4MWRYyN2RiSEPHL7f4FcyqVavSunXr0tKlS9Ps2bPL5sQbFuyARL5IvfTSS9Oee+6Z+ALxne98Z8I0M2bCH3vssaoR8gHZ+eefn4444oi0zTbbJH4lienhqkwGOooAvxTji/bXvva1CZPpmFHnF2F33nlnKq4P7h3y8itDfj3GL1n5BSUfrnYUlH4MhvsNM+Of/OQn+1GLRSUwMgmghIhpf36N2u4RtFIf+xnPO0zqo+zIMQn8Wri4l3G0xFlnnZVQtuFX0Cjc/PWvf22liRGVh6MXeNfhnYf9m3cg3oV4J2phILxb8Y7FuxbvXLx78Q7Gu1gLxc0iAQlIQAISkIAEho4A70D8QGr//fdPHP/Esa+96c0NN9xQPgYuK8PnI/wIKwvrS0ACfSeAwhDWrDi6kP+T9b0mS3YqAcc1eARUIBo81rYkAQlIQAISkIAEJNAeAhOimjkhS0PWhVwZsiBkWkhDN3HixPK53HyRjxnolStXJs7cnjp1asNynZaI8g9jftWrXpV+/vOf93p4F110Udptt93SRz/60dSJX672GkiHFbj77rvTW97ylrJVIcxj93Z4fCHd1dVVtlzF0QB8ed+gjo5OYuwoV3G/ve1tb0soKHT0gB2cBAoEsOTDswILRIWkQQlm7fO845iSVhvl2caXSnyAfd9997VabETmY3/iXYh3It6NeEeaO3du4p2phQHx7sU7GO9ivJPxbsY7Gu9qLRQ3iwQkIAEJSEACEhg8AiiU8wOpSy65JKEsjhL1P/7xj5Y6wHvlGWecUT4qLCvwkpe8ZEiO1craH4G+XZaABCQggRFAQAWiETBJdlECEpCABCQgAQkMbwID3rsx0cL0kIUh3SFrQ04PmRUyPqSuGzt2bJoxY0ZatGhR4pdlfHm4ePHiNHPmzLJVlboFOzQBZYZvfOMbacqUKQ0Vh7bYYou0/fbbl4XrejhOOeWUxNFmDz6IEYJ6uYwfSQSw0sGHoD/4wQ/qdptfhWXrY+utt66b7+GHH04ckcOvPEerNaJTTz21rIjVF0W9umBNkMAIIcAzh+fv17/+9SHpMV/yfOADH0hf+MIXaraPIiz703ve856EghF7WzEjXy6hRIRiZTGtE8Pjxo0rvyPxrsQ7E+9OzCHvUrxTNRkz72S8m/GOxrsa72y8u/EOx7tck+ImS0ACEpDAyCBgLyUwcgm86EUvqur8j3/84/SLX/yiKq5WIHuv/e53v1uVfPDBB6enPOUpVXEGJCABCUhAAiOdgApEI30G7b8EJCCBdhGwHglIQALDi8Ck6E5XyPKQDSErQuaFTA5p6CZPnpzmzZuXsJyyYcOGtHz58oQ1lEmTqLJh0Y5O5AMvfmF32GGHJb5UzQ92k002SUceeWTCMhG/vkMhCEspCNdYYsAyAUe/5Mtx/ZOf/CRxvBVH1BBWRi6Bc889N73mNa9J999/f49B7LHHHum8885Lf/rTnxLHELE2kD/84Q+JNcNxQEcddVRiLRULn3nmmYkPVkfjGuHeKfIwLIHRQIBnzle+8pX0sY99bMiGy552+unosjzZhY022ih9+tOfTuxHHEGxZMmSdNppp6WLL744oeh49tlnp2c84xlPFoira6+9NnH8YPHZGUkd73h34h2KdyneqXi34h2Ld60WBs87G+9uvMPxLsc7He92o/uFrAVwg5LFRiQgAQlIQAKjkAA/lnn+859fGTnvN69+9avTt771rR6fk2SZHnjggfThD384HXvssVlU2T/ggAPS6173uvK1fyQgAQlIQAKdREAFok6azZSSw5GABCQgAQlIQAIjlMAW0e+ZIYtD1oSsDlkUMiNkbEhdN378+LKVE74EXLt2beru7i6bop4+fXoaM8YfvGfg+CK11he573//+xPHs3zxi19M/BqvFrONN944TZs2La1atSqdf/75adNNN82qLftYaPjUpz6V+MI4+W9EErjmmmvSnDlzenxoOmXKlHT99dcnjuE66KCD0uabb95jfKyZnXbaqWzlg+PL+HK+mIkvnTnGaDR+AV9kYVgC7SIwXOvhPuc4iA996EPpscceG5Juotx4/PHHVz2XUB7ieC6eV0UlITqJBaJ3vOMd6aqrrupxfBfW+y6//HKyjVphr+fdCmVk3rV45+Lda9asWYl3sSZgeJfjnY53O97xeNfjnY93P94BmxQ3WQISkIAEJCABCfSfAJZ0jz766KqKsJx76KGHps0226xsPZajXBGOoN5uu+3K7zlf/vKXq8pQD1Yua/3/uCqjAQlIQAJtImA1EhhMAioQDSZt25KABCQgAQlIQAISyBPYOwLzQ1aGcAbWsvDnhkwMaehQZuHLSRRaUFhYunRp4hiSCRMmNCw3WhOvu+66dMQRR1R9kcsXqf/zP/+TsBBR64vUWqxKpVJ6wxvekC677LIeR8B99atfTT/96U9rFTOuPoFhkcKXwHxg+tBDD1X15yMf+UhZaezFL35xKpVKVWn1AnzoypfzF110UY81wjFGHIWjolk9esZLYOQTwGodCiU8o4dyNBzHeOONN1Z14bOf/Wx685vfXBVXK4Ay7TnnnFOlLIsi1BlnnFG2uFarzGiM452Ldy/ewXgX452MeecdrQUevOvxzse7H++AvAvyTsi7YQvFzSIBCUhAAhKQgAT6RoAfzvB/1mJplOD54Qz/b0VQPP/d735XzJZ22WWXdOGFF6bdd9+9R1qTCJMlIAEJSEACI4KACkQjYprspAQkIAEJSEACw5eAPesFAbR75kT+pSHrQq4MWRAyLaShmzhxYuIXYHyAs379+sRxWvPnz09Tp05tWM7ElDhCCVZF5ZBTTz01cZxZqdSaYkie5Z577pn+P3tnAt/HmP/x72AtdbUlblqtaxFi3UWWdYUGXUeoY5WWuskStSwh6xb/jXMJrWMdIW6COrtC61wNdezSVOumtI61xNb+n/e08+v8Jr9jfjl/ST59zbcz81zzPO955pknmU++D/nDYSxrdckll/jXC4frOL8JsPzYRRddZO+++25SRfmF6sUXX5xySbKkhGlOdt55Z/+Xqv37909KceGFF/pewpICdSICItDjCSAMZJmrtdZay/B4F26Q5+X+ngnnz/WYuvBRJ5yPDz2IXTwvXl14zx1++OHhIuz111+36Ls0KUEfP2FOxnyDORpzNeZszN2Yw8VAw1yQOSFzQ+aIzBWZMzJ3jJFdSURABERABERABDqTQG8qG6+T/LyLJ2U86cZtG3+EhYdNREYIzuPmUzoREAEREAER6GkEJCDqaXdM9RUBERABERCBjiOgkkSgswmwfthu7iKXOpvqbKazG5wd6GwFZ2m3xRdf3IYPH254K3njjTds+vTpdt1119n+++/fyqtJ2kIU4RP4+9//bg0NDf5x8N+oUaPsyCOPjO1VJsgX3o8YMcJ+85vfhIPs8ccflzgkiUj+n7z88suGV41wTXfZZRc79dRTjV+shsNzPeYDPIKhcD4+viM0Q7gUDtexCIhAzyXw1ltv2bBhw2zPPfc0loAIt2Ts2LHGB5pwWGcfM85MmzYt6TI77bSTrbjiiklhmU48z7Pf/va3SUlY7hNPO0mBOklJAPEoczbmbszhmMsxp2NuxxwvZaaFgcwRD3SnzBmZOzKHZC7JnJK5pYvSJgIi0AYCyiICIiACIrCAgOfNn+v985//tBdeeMFOPPFEW2+99Vr9DFxQUGD77ruvIYxmnnvFFVdYXA/OCy6lnQiIgAiIgAj0OAISEPW4W6YKi0CUgM5FQAREQAREIK8IbORqc7Kzh5197+wxZ6c628RZxm2TTTbxRQuPPfaYff/994Yng5NPPtk22ogiM2ZVZBoCiDRuvvlmwxtDkISPeqecckqrX4wF8XH3Sy+9tB199NFJyfFCFPX6kJQgzcm8efPsySefNJa9GThwoC9s8jzPFl10UWP5LAQnn3zyibXn35dffmnjx4+3rbfe2qi753n+dbjGOuusYyeddJLxETzMqi3Xoy38RSLlUS7le978a9E2PPPceuut9u9//7stxWfNg9v1c845x2+b582/rufN/+UoSwuFC6Ctt912m3HfgvB+/foZoh8YBWHt2bM0WlRoxjP+zjvvtKnYGTNm2HHHHWerrbZaoo18jOa+Xn755cZ9bkvB3Dc+cKe6b5SP9xLiuLekzXSNwLOX53l2+umnJyW95ZZbEvX2PM922GEH+7JXbu8AABAASURBVO6775LSRE+4p/xS+w9/+IMVFRUl9V/P8/znBK8vo0aN8kV8pLc2/qNttJG2dkf/DVc7qAvjzKBBg5K4dcWzFK6LjtMTYGzefffd/Q8v4VQIEHn/sLzlEkssEY7q9GPP8wzBUFlZmeH9hqUV8Y7jeV5O16bfMSYGmX744Qd/fhKcd8++Z16VuRxzOuZ2zPF4DyBUZe4Xo0XMIZlLMqdkbskc82SXTxNEB0GbCIiACIiACIhA2wnw8/pWW21l/CzJz6j8bMzPyYF9/vnndvfdd/t/zMacsu1XUk4REAEREAERyJVA96WXgKj72OvKIiACIiACIiACItAbCAxwjdjf2XXOpjt7w9lfnA13triztNsKK6zgC0YQdcycOdOmTp1ql156qe22227+B/G0GRURmwDLUuEVKJyBj6rrr79+OKjNxzvuuKNtvvnm/ofaa6+91t577z0766yzcirv73//u/+Xfni9ufPOO41lT4ICfv75Z0PUMW7cOFt11VWtoqIi5yXS+CtB3IzT38aMGWOII8LiHa5BvflLwg033ND45SFCIsvxH79gfPrpp33BG2IWyqNcyg+Kom24ST/00EONv2S86qqrDJFEEN/ePXXAw8O5556bVBT3iV96IroIR7z//vt2//33h4Nsr732spgfdJPypTtBiMRfc3rewg/3eAehPunypApnKT7uP2KAa665xj7++ONEMgQz3Fc+TuNhhH34HicSpjmgD/JxG7FaqvtG+fxlKnHcW/4ylXsN7zRFZg6OGUubWSqQvov4gXvb1NTUSnxGH+NeItZg/CT9HXfckVPfoi20CQ60kbZ2df8NsAR1gTN1wYPJrFmzgmh/H36WBgwYYIgM4eVH6r9uJ/C73/3Ompub7fe//70v/OrqCvXv399YmpF3Ct5vEOkdfPDBOVeDD0aIXYKMPFu8i4Jz7dtGgA91jFXM+aa6uR9zQOaCiIhhnKVU5pbMMZlrMudk7skclLkoc9Is2RUtAiIgAiIgAiIgAiIgAl1IQJcSAREQgR5IQAKiHnjTVGUREAEREAEREAER6GYCw9z1z3b2rLOvnN3l7ChnQ5xl3LbffntD3DB58mRjGRA+ch9xxBG25pprZsyXb5E9pT7/+Mc/LOp1hg+7iy22WIc0YaWVVjKWwMJ7EMvUDB06NLb4C5EAAhqWiOEDb5wKVVdX2z777GNff/11nOR+3RBEcJ1YGVwi2lNYWGjkoY4uKOuGcOGYY47xhVT81WLWDC4BeRA24TUmF7GLy5pyo658jEVsFU7AM3f77bdbVDxEGkQ3H330EYcJ23vvva2j+kdQaHFxsf3qV78KTv093ifi3kcER9x37r+fOcN/iGn469EddtjBPvzwwwwpzffMhcCAPhj3vlEg/RUhHmMZ4iLCOtqoO9wQXyGCy6V80h900EF2/PHHW5z60Re7u/8G7aMueEiDL5yD8Ex72ki/hxfcMqVtSxwedvBE43meL4bxvI7b460qWqeuvl70+u055x2ASPKee+6x1VdfvT1FdXtextTo8p+8TxCsdXvlelkFmAMyF2ROyNyQOSLjK++vGE0d4tIwB2UuypyUuSlzVOaqLkqbCIiACIiACLSfgEoQAREQAREQAREQgb5EQAKivnS31VYREAEREIEwAR2LgAjEJ4C6Z7RLfoezL5w97wwXJ9u7fcYNbyFHHXWU3XXXXb5nmWeffdbOPvtsw5tGxoyK7BACzzzzTFI5yyyzjO8hJymwm074wMwySQg+girgPYYlZ4488khfjMMSOEFcsEd4ggcaPu4GYan2L730ku266672wQcftIrmIzeeMbgOgpmoK3LqhLgHQU626yBeoB14SYleiPojhOA6XA8RQjQNy5mxjAvLzUXj4p5Tx5tvvtn++Mc/JmXh4yvP3sorr5wUHpzwkTY4Zo/IqCO9D1EmhkcJOHAcGN6xwl6EgvBU+5NPPtm47+E4PF8FXFN5BHnllVcMcVYmkRJisaOPPtq43+GyEQjQLygfo+7cy3Aajquqquzee+/lMMkQspAP22yzzZLiBg8ebIQHNnz48FaCLepM3WlDUmZ3gueqcN04pr4uqtVGn3zooYdahYcD8qH/BvUJ6oKnpSAs2POMch/ghtAAb2FBXLCHF2IwvJkEYdp3DQG8RSHGw1MX98DzvK65cCdehfGBJR7Dl2Cptq5eji18/b5yzByRuSJzRryN8R5jLsmcMgYD5qbMUZmrMmdl7soclrlsjOxK0osJqGkiIAIiIAIiIAIiIAIiIAIiIAIxCEhAFAOSkuQzAdVNBERABERABESgEwgs6srczdmlzqY6m+nsBmcHOlvBWdpt8cUXNz6I8wGYpafwIMFH7P3339/69++fNp8iOp4AS7awBFG45DXWWMNWW221cFC3HbMsTCDc2GKLLezNN9+0zz77zPgIXVtba3g1Qkhx4YUX2iKLJP/YcvXVVxtLNqWrPAKCQw45xPBcE06DR5bZs2f7S60huOE6LOHFdVjqDT7h9AhysgkwWOrp+uuvD2ezZZdd1hAG4VmIdnAdrjdjxgybMmWKIWAKZyA+KvYKx2c7RsQyevToJCEMAhs8D6UTD1G36FJtfJxNlz5bHbLFszRcOA2esaL9MxwfPiZtcI6nHO4XH/fhBle8zrz22msWXZoPTyiVlZWGwMoi/3744Qejb4X7CO2nnC+//NLoF5SPcQ/hdcMNN1hYSES5jHXUJ1w894J8GGNfOA5xEeGBsSxbVJDAcoDUPZyPpeVYEoollcJ14xg+eFCi7HAe6sd18OoTDg8f50P/pT7UFZbRZ4lnhWcTxtwH2sNSR9OmTTOeZfoD+QNDmIbIiPEvCNO+cwmsssoqxj1C/MnSVJ17ta4pnbEp+g5BtEYbu6YGukpAgLkj4yhzSeaUzC0ZK5hrMucM0qXZM2c90MUxh2Uuy5yWuS1zXOa6LkqbCIiACIiACIiACIiACIiACIhA/hFQjbqTQPJv4ruzJrq2CIiACIiACIiACIhAdxLYyF38ZGcPO/ve2WPOTnW2ibOMGx5L8KCChxBEIQ8//LDhMYSlPjJmVGSnEvj2228NwUr4Ing/WXrppcNB3X7Mx/7nn3/eNthgg1Z1WXLJJY2liRB6hCNZdouPiOGw4BhPPn/+858NIUEQhgCprq7OEEssv/zyQXBiz0fvXXbZxfBahNeeIAKB03nnnWcISoKw8B6+fMgMh62zzjr26quv2sEHH5wkNiGN53m29dZbG+IQ0hGGcZ3LLrvMMgk9SJfK8OTER23KCOIRD913330ZlxBCYEH9gzzs8ZCElyqOO9rWXXdd435aqOCogCkUlfLw4osvNsRjCLTCCTzPs6KiIqMf7bjjjuEoQ5DCUn5Jge6EtuPdwh36W//+/e2BBx4wyvG81t5TEA4hDPrb3/7mL2PlZ3L/0WcQM7nDDtkQ0d10001JZfHx/O6777a11lorKTx8ggcYxuB99903HGxNTU3GklhJgQtOYNDd/XdBVYx7xJJFwTl77iV8eTZ5RgkLG88y/eHGG29MEhk+8cQThrAqnFbHIhCXwNSpUw0vSuF3SH83PkyYMMHwkhe3HKXrHALMLU8++WRjrsmck3GPOShz0RhXZE7L3PYxl/Z7Z8x5T3Z75sBup00EREAEREAEREAERKBDCagwERABERCBHklAAqIeedtUaREQAREQAREQARFoN4EBroT9nV3nbLqzN5z9xdlwZ4s7S7uxHNGBBx5oeIHA08tU97GNpZ522203S/WRN21BiuhyAty7qLeTLq9E6IKIdeg7iDNCwUmHnufZYYcd1sq7DB5IkhIuOMETC6KaBaf+DgESIhvPay0M8RMs+G/llVc2PhLjUWNBkCEOQZAQnIf3DQ0NhpgpCOvXr58hMFl77bWDoJR7hDoXXXRRkhAFD0Q8SykzpAnEI8uYMWNaeR7KJh6iODzq8PGV48BYJmqxxRYLTjt0j3AtKiAKs8t2MYRm5eXlScyieViCDQ814ftHGxGY4OEmnB4PVnjuCcL4+Dx48ODgNO0eT0AsjRckoFzuXXDe3j3COJaBCspBuMBSPpmekSAtfPmwHr6HeO5JJ4Dr7v4b1BuG3CPuVRCGwI4w7mkQlmrvefPHhzPOOCMp+qqrrjLanhTYxhP6E+866tnRhgetaLW6+nrR6/flc8ZUhGvhpS8RoOJ9bMstt+zLaPKy7cw5mXsyj+D9yXPK3JQ5KvOdLJVmrjvcpWHuyxyYuTBzYubGzJFdlDYREAEREAEIyERABERABERABERABPoWAQmI+tb9VmtFQATym8DKrnpbOfudM35xeYDbd5apXDMxEIO+0gf2dmPJds6WcDbM2dnOnnX2lbO7nB3lbIizjBtCD7xDTJ482b744gu744477IgjjrA111wzYz5Fdh+Bjz/+2F/iJ1yDOCKEcPrOPj722GNtueWWy3oZvD78+te/TkoXFlmEI/DUMnfu3EQQy6PhOcbzMouHggyIf446isciCDFfFMSSVwtDzPDgw7XCYSNHjrTNNtssHJT2eKeddrLwB+mWlhZ/ebO0GSIReGbBM024rSyxQ51WX331SOrWp3PmzLFvvvkmKSKVF6ikBO046d+/vyEiChcRV+DBsnssJxen/6a6f3h8Yumv8LXxVBU+R1D1008/hYNSHiPSYamwAQMGGKIjxkG8SqVM3IbAgoICY6k9lnzjGO870aXZMhXLkl+rrrpqIglerT799NPEeXDQ3f03qAf7999/3+6//34OE4ZoCqFdIiDDged5/vuIfhIk4/lA/Becay8CmQggDKuvr7c99tgjaelLxEMsBbnPPvtkyq64PCHAnJQxmTkqc1XmrMxdmcPGqCJzYV7+zI2ZIzNXZs7M3DlG9rxPogqKgAiIgAiIgAiIgAiIgAiIgAiIQCwCEhDFwpSviVQvERCBXkRgSdeW25w95exeZ/ziss7tZWZiIAbqA+3rA3yVfcaNJ3wMed7tz3W2vbOM25AhQwwRxV133WUIDVjqhw+622yzTcZ8isxvAnj1yJca4u0nLKDJVC/P82zjjTdOSoIAhI++4UBEEZMmTQoHGUs6sdRRUmCWk5133tnCXlxYXglBVjgbHirwFhOEeZ5n++23X1K+IC7VHuEU4hBEIoiJKioq/OXNUqWNhiGOwOtCVDyER5m4ootomfl8PmLECBs8eHDsKu65556GN6ggw3vvvZe0pB3h9D/EQBxjr7zyil1++eUWR0SEtxu8F02dOtX3xMb1KKMjDFESS+298MILhuiJMTjcFzviGpTRnf2X64eN5yjsjYo+jBeYcJpsx2ussUbS88PY0JGeobJdv2vidZXOInDvvfcaXmvCzz9jyIMPPmgHHHBARs9nnVUnldt+AsxZmbsyh2Uuy3jK3JY5bozSmSszZ2bu/IVLf4ez0c6knHcQtImACIiACIiACIiACIiACHQmAZUtAt3clsr8AAAQAElEQVRLQAKi7uWvq4uACIhAQIA/Fd/AnSzlTJsIiIAIdDQB1iRCqJi23MUXX9yGDx9uf/nLX4yPudOnT7frrrvO8HCC55C0GRWRtwT4+Bldruytt97Km/riKQbxTFsrhOAArzHh/Aguop6JosKjcPp0x4hVVlpppUT0Z599Zs3NzYlzDvCagoiEYwyvLxtttBGH6S0S8+c//9kXibBsziWXXGLDhmV3dMA9xNNRWDyE1wU+dCO8iFyiV5z+9re/zekDPh+Hw96UEJshugrDWHfddVuJ0vBU8atf/cq4F9xfRCjhPL3pmPZ1R/9NxfDFF19MCmZsyPW9g8gq6qUMgVfUc1jShXQiAo4AY0N0KUiWv2JcZl7kkmjrBQQYU5jTMrdljstclzkv95g5cJYmruDiD3R2g7OZzqY6u9TZbs4WdaZNBERABERABERABFoTUIgIiIAIiIAI9FACEhD10BunaouACPQ6Asu4FvVzpk0ERCDPCah6ItBTCPCxLLpkVD7VfdFFF81JFBKn7ngJmj17diKp53lWW1vre9PC60BcGzdunL9UX1AQQhJERME5+9dff51dwtZaa61Yy7ElMrTh4F//+pfh7SYqZpo1a5axVEsuRSK44B6E88ybNy982qHHLKXFMm3hQuMsSYYQLldh1DLLLGPRPAivwtfGAxRLhYXDOObDMvef+0k5eCV56KGHLO5ya5TR1YbXlDfffNMuuOACw3MP/SFbHbqj/6aqE+KuqOiPe1BeXp7zc4sXmfA1EBTS78JhOhaBMIEvv/zSXzIwLMjEm9UTTzxheK8Jp9WxCIiACIhA3ySgVouACIiACIiACIiACIhAXyOwSF9rsNorAiIgAmaWjxD+7Sr1vTNtIiACItAZBFAF/CdTwXzYZ/kjPtoWFhba0KFDbezYsVZfX2/hD2uZylBcfhHA+9CKK66YVKlUXnuSEnThCQKPjhY4sUQJgoSgGQh/7r//frv++utzsttvv914JoJy2H/44YfsEhYV2/zyl7+0RRbp3B+vPvnkE99jUaISoYPKykrDq0woKOMhfWPAgAFJaaJCjqTIdp7woT4qwomzpB51DHuDilMNxFFLLZXs1BGRTTQvSxMdffTR0eDEOR6u7rzzTttrr70MQd7666/veydi+a9Eoi46oC/DEG8pdXV1dtpppxlL7Q0cONDwnoH3qzPPPNPi3sPu6L+pUOEhKCz6Iw39ONdnlvSvvvoq2ROGgIjyEwE6EIEIAYRCL7/8ciIUwSLznqKiokSYDnoFAX8uy71lbsscl7kuc17mvtH3fYoWo0yuc+FjnA1yRgepcPuJzuY50yYCIiACIiACIiACIiACIiACIiACvYZA5/6Gu1MxqXAREAER6FUE+LA/J9Iifpu9swvbxdkhMhMDEwM9B23qA/s5bowlLL+wrTuudNboLOOGhxM8t5SVlRkf8IuLi62qqsqmTJmSMZ8i84cA3lMQ6YRrhABFHjnCRNp+HBVqrLbaahYVrbS99Ow5o2IlnlmW4EollElVGv0DLzvhuM4UmCG6ifa9OAIivCRh4XrGOV5vvfWyJsMD0lVXXWUIxpZddtms6bnneCdiyTiWOnvggQcsKsTJWkgOCbiXeD/abrvtDFEUyypttdVWxhJ2l156qT311FOGaC6HIhNJaUvixB10df91l8xx677kjJuMpZ7n+V7TPK/j9ocddlirhnX19VpVoI8EIDa9++67k1p7+OGH25ZbbpkUppOeS4A5K3NX5rDMZZnTMrflfRmjVcyVK1065s4Fbj/S2Xhns5xpEwEREAEREAEREAEREAER6DQCKlgERKC7CUhA1N13QNcXAREQgfkEfnC7z5yFt7PcyVPOnnR2m8zEwMRAz0Gb+sA9jtskZ3g5m+z2Vc6KnQ10Vuas1lmzs4xbY2Oj4eFk2LBhVlBQ4H/AnjBhgsVZKidjwYrsNAIIDqIiCkQciEQ67aKZClZchxFgiR28Zpx00klJZd5yyy326KOPJoWlO8H708Ybb5wUzTJY0aXakhK042TSpElJuREw4QUiKbADT/AeFKc4xEkIcvCC8+CDD9rWW28dJ5u98847NmLECBszZozFvVasgl0ivA09/fTThkgJ70fPP/+8/fzzzy4m+7bqqqt2uies7LVQChHIfwJ4V3z77bcTFfU8z3+mPc9LhOmgZxFgTsrclDGduSpzVuauzGFjtIS5MHNi5sbMkZkrM2dm7hwju5KIgAiIgAiIgAgkEdCJCIiACIiACIhAjyUgAVGPvXWquAiIQC8j8F/Xns+dhbeh4RMdi0A+EFAdehWBOa419c7GOmO8KXT7cmcNzlqcpd340M4SOqNHjza8MhQVFVlFRYVNnDixU71xpK2QItIS2HHHHX2PGUGCb7/91qZNmxacdsj+jjvuMJZ2YvkkllfKpyWD8BTz8ccfG4KM9hqeZ8LAVl999fCpIczqaCFJ0gUWnCAeQujy61//2k455RRbe+21F8SYLzI544wz0i5zlki44IAlsBYc+rtPP/3UuIf+SQf+h5ccPEGEi0Tcxv0Jh6U6xsMPliouU1h0yblMaYnDG9Gee+7pe1nDUxJLG7HUDUu9EZ/ObrrpJjv11FMNbybp0uQSTj+9+uqrbZdddrHp06dnzLrKKqvY3nvvbRdffLG9+OKLRr1feeUVi/bNVIVE03RV/01Vl2jYRRdd1CHP7MyZMw1G0fJ1LgIQ+Oabb+yrr77i0DdElYhO/BP91yMI8G5g7skclLkoc1LmpsxRmatmaQRzXea8zH2ZAzMXZk7M3Jg5cpbsihaBvkFArRQBERABERABERABERABEeh7BCQg6nv3XC0WARHITwI/uWp96oy929n/3H+DnGkTAREQga4igKqkxl2s1Fk/ZyXOqp01Ocu4NTU1WXV1tZWUlFi/fv2stLTUampqOlyokrESikxJAA8mUZHGfffd12FiB0QTiFlYDumCCy4wlldCcEGfSFmhTg7E61L4EghXPv88qs8Np2j7cXTJqx9//NEX8LS9xOw5EUPcf//9xodSUiMmwrsCx4HhRYh7gRAlCEu3LywsNJauCsffe++9xtJZ4bD2HiNuefXVV5OKGT58uL88YlJgihPuYa5ekeiXUTFXVDCT4lKJoCWWWMIQV1177bXGtfkQfdddd9muu+6a0rsPH6vxSJQooB0HCLgQq0U9DnHPERa98cYbhhCQ+4s4jv5w2mmn+csuUe+4l+6O/puqbp7n+cuzhePefffd8KmORaBTCDC2ICIKCmeJK95fwXkv2veqpiCCZo7JXJM5J3NP5qAx5x1NDgZz2xK3Z67LnLfGHTMHdjttIiACIiACHUmgM5dl9TzP/0MZz5u/X2qppSz680ZHtiUo66GHHkq67g477GDfffddEN2he5a69bz57fM8zzjv0Av0kMKi/air7nUPwaNqdiABxhD6l+fNf+44JizVJTp7LOjs8lO1SWEiIAK9gkCHNUICog5DqYJEQAREoF0EfnS5P3KGJyK3M8/9t7QzbSIgAiLQHQTmuYtOdFbhrMgZgsYxbl/nbLaztFtLS4s1NDRYeXm5IU5giSK8eNTX1xvLhaTNqIhOIcByRnxkCxfOElcxP7SFs6U8RjTx2GOPJcVtsMEGNnjw4KSwrjqhvSyNFVwPoQVeSILzjtyvs846ScXNmDHDvv7666SwbCf8MgpREM/JAQccYHhewYtMunzrrruuYeH4fffd1xfthcP++te/2nPPPRcOSnnMfRoxYkRS3AMPPGAvvPBCUlh7TmgPwhcEL0E5fPTF209wnmn//fffx/aoFJTDWBNemohw+iX7ttjyyy9v+++/v+9lDdHBQQcdlFQM13v88ceTwtpygvCJD+O0OciPZ6S77rrL/vGPf9ixxx5rG220keEpJYhv6747+m+quvJLWfphOO69997rtA8x4evEPeYZZRyhD3e03Xzzza2q0dXXa1UBBYhAHhFgfGUOyVySdyVzS+aYzDWZc2apKnNW5q7MYZnLFrn0Fc6Y4zLXdYfaREAEREAEREAEREAERKBrCOAp+eSTT7bMv5PrmrroKiIgAiKQiYAERJnoKE4EREAEuo4AwqEv3OXYu52/Lef/r/9EQAREoPsJzHJVGO9spLMCZ9s6q3TW6Czj1tzcbLW1tVZWVuZ7GykuLraqqip/maCMGXtbZDe1x/M8O/jgg23xxRdP1ABxAksetdfLDB/Sb7jhBuPjXqJwd3DIIYfYcst1zysMbzp45XHVSGwIO6hrIiDGAR4O+IiP15oRI0YYHl5mzeIxWJiZD5lhsRLeYBBULUyR/Yj0LBvGc4KHm3vuucdyXQJuySWX9J+p/v37Jy7IR1WWlMsmaPI8z44++mhrS97ExbIc0KaHH344KdVee+1lm2yySVJYppM4YqhwfjzYIEIJwhAsscxecI6oCU9cxx13nOHZh3sd9xp47rniiits0003DYrz9x3xC0D62KRJk/zygv/wRrTffvuZ56EtD0LT7/mF5BdfMKVMn4aYfOm/1GWLLbZglzBYvv/++4nzOAc848cff7wNHDjQv6csY3TnnXd2mLe1OHVQmp5FYLPNNjM8ldF3MERijAU9qxW9s7YseclckTkjnqGYQzKX5F0Zo8XMTStdOuaqzFlHumPmsMkvcReoTQREQAREQAQ6jYAKFgEREIEQATyfMr8dMmSIXX/99fo5NcRGhyIgAvlJQAKi/LwvqpUIiEDfJDDHNTv8l5AD3Lm2PCKgqoiACCQITHZHVc6KnQ10Vuas1lmzs4xbY2OjseTSsGHDrKCgwEaOHGkTJkwwPpxnzKjINhPYfPPNbe+9907Kz1/z83E9KTDHE5a6uvLKK5Nyrb322q2ulZSgk0/wFLPjjjsmXYV6Tp8+PSks0wkfkmGDsOejjz4yPPKMHz/e/9Aczjd48GALe7UhH8tJsQ+nS3eMt5mosGabbbbxhXbp8qQLRwSDyCkcz7N2zTXXWLb6bLjhhhZ1h0/eioqKdi9lxnJcJ5xwQrha/jKHp556aqtlq5ISRU6eeuqp2N6daO9tt91miKiCYvBYQd8MzufNm2eXX365wQexCvf6+eefD6Kz7ulnlJk1YY4JEKGxXFqQzfM8+81vfhNbPEQ+lotDIMVxJsun/rvtttta//79E9VFlMgzyL1MBGY54BnnWcdDFPeU9wr3NLqsYZZiFC0CItANBJgD8swyJ2RuyByRuSLvohjVYe7JHJS5KHNS5qbMUZmrxsiuJCKQnoBiREAEREAEREAERKC9BD7//HPj93LMb9v7h3ztrYvyi4AIiEBcAhIQxSWldL2FgNohAvlM4HNXubCAqHvcN7hKaBMBERCBHAjMcWnrnY11NtRZobNyZw3OWpyl3fhQXldXZ3iKGDRokCGCQLQwceJE4wN/2oyKyIkASyD98Y9/TPpATwGIRnL9SE8+DGHImDFj7Oeff+Y0RVnHbAAAEABJREFUYaeccopFPQAlIrvgwPM8X8C0yCILf8z55JNP7JJLLokthpk6dapdddVVSbXFC8Jaa62VFIaXpZKSkqSwG2+80WCTFJjmBJHDgw8+mIj1PM/22GOPxHkuB57n2VFHHWVRTy60m/ZkKsvzPEPQE/bQQ3r+Ku6II45oJZwiLo49+eSTtttuuxlikHB6fmn261//OhyU9RhRzB133JE1HQngz33gOLCoVyyWAEO0EsSzx1PSl19+yWFW++6772zmzJlJ6dZbb72k87ac4H0qPPYhoMnlF4x4XbrgggtiXTqf+i/ekLbbbrukevMMvvzyy0lh6U4Q41122WXGsx6kYQzYZ599glPt+y4BtTwPCTDOMddjzsfcjzkgc0HmhMwNs1S5xcUzxyx3e+aczD2ZgzIXZU7qgrWJgAiIgAjkAwE8+zFnZk4bx37/+98nVRsh/bfffuv/QUS2/HgVxLtgUgE6EQEREIE8IMDc98cff8yDmqgKItDrCaiBHUhg4W/WO7BQFSUCIiACItAmAqw3ERYQLd2mUpRJBERABLqXwDR3+Rpnpc76OUNhUe32Tc4ybggqqqurDVEGSw6VlpZaTU2NsZxUxoyKzEqAD3SIiMIJEf8ceOCBduKJJxrulMNx6Y75xQdeAvjYHxWG7LLLLoZQI13ergqnblEhDmKY888/P6uI6KuvvjJEUOG2IUQ49thjbYkllmjVBERYLJsWRLA83KGHHtpKXBLEB3uuw4dT0gdhiJSoe3Ce6x6vOLSR+gZ5aQdLYCF4CcJS7Vmq7eabb7b+/fsnRd96661Gnd56662k8EwneL+56KKLUoqHdtppJxs7dmxOHnXM5l+N/jt5cmaHEgho4B/miuehqAcuSmR8CS/th1iFa8QR7DQ0NNizzz5LMb7h5Yb7559k+Y+PGwheUiXD8wbipnAcS9vFqRNtHzFiRJKIJignXf586b8sw8c4FO27eCN5++23g2ak3PMxCfEXyxuFEzAGbLXVVuEgHYuACHQjAeZyzOkYe5njMddjzsfcL0a1mEMylyxxaZlbMsesccfTnGkTAREQAREQAREQARHoNQR6RkP23HPPJHHjpEmTLPqzfHta0tnlt6duyisCItA3CEhA1Dfus1opAiLQMwh856r5k7Ng45ejwbH2IiACItATCSCKnGhmFa7yRc4GORvjrM7ZbGdpN5Yf4iN9eXm5sVQQHioQHrD0FqKItBkVkZKA53kGyyOPPLJVPJ4+Vl55ZTv55JONj/WIhKKJ8Mxy0003GV5W8BIQFSSss846hkinI39hEq1D3HPECFVVVa3EMOeee64hsPjnP//ZqihECE8//bRtueWW9swzzyTF094ddtghKSw4wSvRn/70p+DU37/77ru2/fbb2xNPPNHKkxbXwSMQ3m/C10E4ceaZZ7b7F0477LCDRf9yl3ogBPIrl+E/2k46PuyGk1Ffljnbdddd7bHHHrNUYiT6DEtI4f2GvoQQB4FauByWlkMMg+ebcHjcY5572sdyctH+x/WpG0vAwT8o0/M8O++881J6xcKFeFRYRB8+4IADbMaMGUERSftAHHXQQQf5vywMIvkQnu4vnqOiLJZjw0tSkDe8Hzw4eVk84njuTjrppLQiP55N+jvL6b355ptkaWVhJuHIfOq/9A+8aIXr19zc7Lt6557DPhzHMcJHhEcIIcP9DeZnnXWWMRaQTiYCqQg89NBDvpjR87zE/uKLL06VVGFtIMCYzZyNuRtzOOZyzEOY2zHHy1Ikc0TmiswZmTsWufTMJSe6PXNLt9MmAiIgAiKQtwRUMREQAREQAREQAREQgR5NQAKiHn37VHkREIFeRuDfrj1hAdEv3XnejNOuLtpEQAREoL0EZrkCxjsb6azA2bbOKp01Osu48SEZDxNlZWU2YMAAw9sHH82nTJmSMZ8iFxJgKbPLL7/c9wCzMHT+ER/niUOEgDeVVVdd1dZcc03f8NKywgor2OGHH26IRObnWPg/4pJHHnnEWIJkYWj3Hm266aZ2ww03GMKccE2oJ0t1rbTSSoZQBMEC+4EDBxrecaLtQ1SD8Ah24XLCxwiMosKsDz74wBDcIJZBtBRcB3ENdXvnnXfCRdiFF15oO++8c1JYW06oJ0IklgsI5+dZwUNNOCzV8fDhw23SpEkpBTcIkXbffXdbZplljD4R9A/6Cn0GTz9cG1FHtOxRo0YZH+vhHI3Ldo5Xnh133NFPhnCIpfOWWmopXwwWcKV/Urfo0jd/+MMfLN0yVrBiOTXy+oUv+O++++6zIUOGGJ6l6Btcg3u88cYb+wKvqDgqm1iFD+ee5y0o3YyP6gjIVlxxRf/5wnMXIiAS0F+OP/54DpPsr3/9qz/uUQfqQp2oG3Wk/rQDNmSiXdFnEYEVcamM8vKh/9KH8FzFcxiuJ96kuOeIE/EoRNsxluuDFwLIcHqeeYRsPLvhcB2LgAh0PgHmZLxvmKMxV2POxtyNOVyMqzMXrHTpmBsWuD1zxfFuz9zR7bR1NQFdTwREQAREQAREQAREQAREQAREoG8S0IfpvnXf1VoREIH8JvC9q94PzoJtcXewhLP2bEu2J7PyioAIiEAnE5jsyq9yVuxsoLMyZ7XOmp1l3BobG42P5sOGDTMEBix1w9Jas2bpO1MmcHjkuPrqqw2PHggN0qX95JNPDBEMFggTUqXF2w3LSiEeSRXfnWH77ruvPfjggxb1qEOdPv/8c8MbDh5n2CPqIDxseKhhaaSoGCechmM4wpSlzzgPG8tVPfDAA753Jq7DdcPxHNOP8crgeQtFJoS31bgXZ599dlJ27ucZZ5yRdQk3MiHMYKmZVEIW4jH6BH0Do2zCUtmyyy5rt99+uy/mQvSTKk22MPosXkG4H0Farh/mmur+/fnPf/aFWdyfIF90j/jtjjvuMERA0biPP/440UcYW9544w0Le7khPeId+kgmsQqiH4R5pA/bF1984T9jsP76668TUQiDjj766MR5cMC1qQN1CfotdQzi2SNWev755/1lCTkPDM9EeL8KzsN7+ORL/0UQBM/99tsvXEX/mPbjuYm2Y6+88oofHv4P8RBCyFT8wun60LGaKgKdSoA5F2MSczDmYszJeKcxR4txYeZ6tS4dcz/mgMwFmRMyN3TB2kRABERABERABERABERABERABGISUDIR6FACEhB1KE4VJgIiIALtIvBfl/tHZ8H2C3fQz1lbtv4u0zXOfuNMmwiIgAj0BAJzXCXrnY11NtRZobNyZw3OWpyl3fA6UldXZ3jSwPNGUVGRVVRU2MSJE1stIZW2kD4Useiii9oRRxxhCD9OO+20Ni3zs/XWW9sLL7xgLK+ESCRf8eFRhyXL9t9//9hVRFCBYOXZZ5+11VdfPVY+8lx66aXG8lSIOOJkIh3p+dhK/tR52hZ6yCGHGJ5twrnvvvtuu/fee8NBaY+5p1deeaXhKel3v/td2nTpIviQjEjt008/NT4s0+fSpY0Tzn3geY5zHwOueEOKwxXPT6+99pq/7FycugRpqAv5fvvb3wZBKfd4GqqpqUkpUiID41dYCESdr7jiCrvkkkuMY9JkM+4XeRAYIQBDtOR5CwVpiIrC14iWx3Xypf8iImI8R3hGP4rWNd057ab9CN88b2Hb06VXuAiIQO4E8GbGWMwci7kWcy7mXjyzjGVZSmQux5yOuR1zPOZ6zPmY+zEHzJJd0SIgAiIgAiIQn8APP/xgLHHMUpp4oMWDqud5iWVLOSecpYJffPHFDvm9AX/kwM9c/KxM+Z43/3p4DR01apTxhze8S+O3on0p8XLKz2TUB2+enje/PvxsxhLktP2tt95KWpq5fVeMnxtWjz/+uLEUMV5qPW9+3agnYdyTdH8AEf8q81N+9tln/h9QjRgxwvCe63nzr+V58/dcH0aXXXaZ/wce83Nl/5/fGXje/DI8z/M97ga5aB8eeEtKSozyPW9+OvoFcyiuxf0J0i/cZz/ij09uvfVW34NxuGzP84yfPfn5lvve1vKz12B+ikztxysxbeTnUvqb581vP8/C0UcfbR3R72gf7eTe0W88b/41PM/zvWOPcs8cPwdzL+bXuGP/5/563sJr7rDDDvbdd98lLvLqq68af0TleZ7f7xDeB5F42eUPpDxvYX7KC+LZc+55C+Oj5ZMmnTHOMN7wLIX7CJzokw0NDUljXqZ7Gb5GuE2e5/ntIyycJtMxaQMmnpd7fsaEf/3rXzZu3DhjDAv3LdpGX+APiugbmeqRKY7+Qr+h//CzjuctvAdcg+eX3zVRD+qTqSzFiUBPJyABUU+/g6q/CIhAbyPwU6hBi7rjpZzluo1yGf7lbLizic60iYAIdCcBXbutBKa5jDXOSp31c1birNpZk7OMW1NTk1VXVxs/GON9prS01PiAj6ePjBn7WOTyyy9v/KKAX0Cx7AhecDbZZBPfo1MUBV549t57b9+TDKIQ0rOckOd50aR5d474BO8/1Jt+QL1ZWiVcUYQKu+22m+9xZs6cOdYWYZXneYaYBMESv3A47LDD/CWqwtfhuoFnpLfffttP73kdz5BfbOCBh/4fXJ9fbpxzzjn24YcfBkFZ9+utt54vOuIXYXhzok0s74XgJJwZfiw9xXM3Y8YM45e0iNTwHhRO155jfvF15513+sI1vPTAMiiPX0Jx/6hjW7gOHjzYEIzxSz3akKqPcD3C6UP0JfoUfSuoQ6Y9v8RF3HLsscf6vzwMp/3vf/9rM2fODAf5wiE+0CPy43pclzaGE7GEHPeDj/l8uD/hhBMSYsDCwkLj3gXpKf+ZZ54JTlPuPc/z+2M+9F9+EYjw7KOPPrLnnnvOaCf3CA9DQeXpg7SRZ5U685EhlaenIL32IiACbSPA3IlxiLkU7xTmVoyTzLVilMicrdqlK3HGXI45HXO7ae5cmwiIgAj0TgJqVbcSQLjAPBqB/e677261tbXGXJGPwuGKcU44Ivytt97anzs//fTTbRbTvPzyy/arX/3K+CMD5qWUH1wPIf/NN99s2267rW200Ub297//PYjqlD0M+NkAb6ljxowx6oNnXFvwD8+e7733ntF2PLLyswaCjgXRnbrjZ1I4w4qf3/j5jp+/g4tST8K4J/zM99VXXwVROe9p06677morr7yywQEPtvx8FS2I68Po1FNP9X9+32effXL6mTlaHveX9u21117+H7VRfpCGfsEcimtxf+ir//nPf4LojHvYnHzyyb4g6dBDD/X/eClcNpnxcssfKdFeyqcf0B+I6wrj/j788MO2xhprGG3kZ2D6W3BtnoXrrrvOgn6HCCOIi7vn9xmHH3640T7ayb2DTTg/P9fzzG233XaGaAmvw4hqwml64zH8eb74OZnxhmcp3EfgxO8PmNcjYGoL/+7ixvPMWEXb+GMrxrBw36Jt9AWeEfpGrn0fdvCiv9Bv6D/0o3B7uQbP7wUXXOC/M6gP9Qqn0bEI9CYCEhD1pvE0m+AAABAASURBVLuptoiACHQagZgFL+HSFTlrz/ZtKDNj9IDQebbDDVyC55zd6KzA2V+d/c+ZNhEQARHo6QTmuQYgiKxwe8bZQW4/xlmds9nO0m4tLS3GX9cgjuGjOt5J+CvE+vp6mzt3btp8fSmCD/H8gu7//u//bOrUqcYyW/zwHDZ+0XP//ff7Xp5WWmmlNuHhr4TCZfIDeS4FRfNPmjTJEMrELYN681eWeE7iF5HhutBm/kKVX/hGhRpxyw/SIX5gGZebbrrJF4aEr8N1+avUPffc0xeJBHnS7UkXzj8phzbzywx+wRHOj7gmruglXCeYUBfaNH36dOO5CpcLvyeffNJYxm3w4MH+X/aG8+dyzD2d5NoZlI/4BQEbZXieZ7QLbxewDNIgcOL+UUf6M2nbYvyikzak6iNcj3D6EH0p1/LhzlJhiGKCegf7gw8+OGVxiPy4HteljUF69nDhfvBL8WibqR/3mnSB4ZUq5UUigR3Zf9v7zNIufvFJOxGm8UvfoD30QTxkIYJcd91129XnIgh02gkEon0h1/G/E6pkjBdBfwr21LMzrtWTymRuxByJuRJzJuZOzKGYS/HcZWkLczLmZszRmKsVufTM3ZjDMZdzpz1jUy1FQAREQAR6HgF+lkWgg9AVoUYuLeBnHP4ggp+JmRfkkveee+7xxUGUkS0f81f+6OSqq65qs1gp0zUQMsGA8jOlC8eRh/c9eXJte7icbMfck/PPP9/gHIcV85H99tvP+DksW9nheNpAW2jTE088EY6KdXzffffZpptuaq+88kqs9EGi4Lrc3zjtIx99FcESf9TFeTqDAXNXvKuERRPp0gfhcKAt/GwYhHXWnvbzRzb84Vkc0RL9jroxx4xbJ8Qx5OHnw7h5EFUddNBBvoiM34/EzdfT0vGzMl6F4z5fjJf8buWll17K66bSLvo9zzN9Jm5l6fuMhbQzWx6ucdFFF/ke0egv2dIH8dSHetEf6f9BuPYi0FsI8HG6t7QlWzsULwIiIAKdTeAHd4FTnL3g7PfO2rJ9HcqES4IVQufpDpd1EVc5e9PZts6C7YbgQHsREAER6GUEZrn2jHc20hmCSca+Snfc6Czj1tzc7P8VYllZmeFRpLi42KqqqgyPOhkzKlIEREAERKAnEVBdRUAEYhJgDsRciDkRcyPmSHhsYM4UowjmXpUuHXMx5mTMzZijMVdzwdpEQAREQAREoPMJIK7n/fXBBx+0uhieO4k78sgjDeMDO38g0SqhCzj77LPtH//4hzuKtyH0xwsK4pggR//+/S243o477mhhL5qkQQDCHwnEXV6aPHEMIQB/XJCKAaLg3//+9377EXhE20+d8NiBAKEzPoRT5l/+8hc766yzWjWFPxqgTtwb9uG64UWVesX10kPhcIUvbeI8MK6Dx2U85XIt9nz8j94f0uPhFQ86/BEH53GMJZij12UJpIA7/Y46RMviD2GuvfbaaHDinL51+umnGywSge6AelN/2kF7uA7Xc1FJG/M5hOHZREpJmdpwghdm6hLmzpJx1Iv64fEmWixLefGHLvTdaFz0HKEey7Rzb6JxtDu4TjrOiDwQpHU2h6Bu/DEQYwNtR8DE8nVBnOd5NmLECP95JB7jj5mC+Fz3PF8sGZfqjyHoczDhGtHniz8cgH9cwVuu9Wpv+qBdeBUK9yvKpV0IoGgXtuWWW7YaaxkLGYOz9S/+WPJPf/oTxSYZ/TcYy9Ndg3odd9xxlu0aSQXrRAR6CAEJiHrIjVI1RUAEegwB/sJyQ1fbm53hZ/VStx/iLO42N5RwUXe8nLNM26EukuXKjnP78HaHO+EvQN1OmwiIgAj0egKTXQurnBU7G+iszFmts2ZnGbfGxkarrKw0PMawDBPL5kyYMMGirmozFqLITiKgYkVABERABERABDqaAHMc5jrMeZj7MAdiLsScKMa1mFsxx2KuxZyLuRdzMOZiMbIriQiIgAiIgAh0LAGWBGb55nfffTep4GOOOcYQGyAuYmkaxLEYnlO//fZbQ/Cw/vrrJ+VB0HDjjTcaH66TItKc/Pjjj8b1iUYAwPJReIsJrofHFLyxnHPOOSRJGB+djz76aHvzTf4WNBHc5gPaiBAAQUC4kOOPP95nwHI/eICk/XwsR0Tx+OOP+0tNhdP/8Y9/tIceeigc1CHHLEscFQ8hALjhhhsMrzDUqba21thH64ZwJq5XEAQDiG3gG1S8X79+9re//c2/Dt5Ixo8f7/9RGfvXX3/dEAnhKZb6BHnYP/vss0a9OY5j3PPgur/73e8M4c77779vAXf6HW0799xzWxV300032WeffdYqnAD6KXXlODDEDvQr6k8c95XrcD2ui2AkSMueOd6jjz7KYacZy0rx/HABBGs8Cyw3Rr2oH95aeB4R+pAmMPrsYYcdlnHZuNdee833IBTwDfIyl8VbNu0OrgNnBGcIuljKMEjLHrEW/SN4ZgnrLBs8eLDhOYe242mKpfSCay255JLGPSQusKKioiA65z3ilWi/oj/jrZc+BxOuEzxft912m/FccCHGzeuvv57DvDPEgIxJ4YpxT2+99Vb/eUbASbswli/jmWB5McR1QZ5s/evLL7/0/6g03Le23357//nFezTPNeVjwTWi4zn9vqamJvEuCK6tvQj0dAKL9PQGqP4iIAIikGcEPnX1CSTLLD92qjuf7gyfqXu5fbYt7IEIAdHyaTKs78KfcXaLs1RrybB8mYvSJgLdTECXF4GuJzDHXbLe2VhnQ50VOit31uCsxVnajV9msDTS6NGjjb9gKioqsoqKCps4caLh0jZtRkWIgAiIgAiIgAiIQJ4SYA7DXIY5DXMb5jjMdZjzMPfJUm3mTsyhmEsxp2JuxRyLuRZzrizZFS0CItCnCKixItANBFgWDO8k4UvzcR5RCF5AwuHBsed5/h8RIRKJekbhIzEfnYO0cfbrrLOOIdJg+SrPw6H8wlx41MGzEe/d8Idt3sF45WmvmIH8UQEV1+F6V1xxhaVisOiiixreXBAe8LE8qC0f0c877zzjo3oQ1t49Yg7EJS0tTCnml4aXpkmTJhnzEYQO80Pn/x/UDZ5wnR8a7/8HHnjAEEsFqfH6gmgEcVX0OkEaxBzHHnuskY70QTgiMuoQnMfdI2Bg+bW11lqrVRauhZAKYUc4kj5MvwuHBceIKLgvwTneTvAcSb8KwsJ7rsvzEL6vxCOi+uEHFk/grPOM6yK8SvUs0BcRscMoXAPaj5gsHBYc0394fsLPJP37yiuvNIQwq6yySpA0sacPIS5CoBd9vhGCIEpLJO7hB/DhmUXEEjQFPnfccYeddtppRp8LwtnDBo9ICNMQPRKWj5ZKDMh48Oqrr9rBBx9sqZ5nngkER/zcwxgTtIv+dd1116UUhiJOe+ONN4Kkhqg03fNLIq5Bf4z2YQSZiLFIIxOB3kJAAqLecifVDhHoRAIqOmcCl7sc05yFt53dyQPO8KV7ttuv7CzV9u9QIAIiZsHhnzz7ufiLnL3tbAdnqTbicCWfKk5hIiACItDXCDAe17hGlzpjDC1x+2pnTc4ybk1NTcZfCpWUlPh/nVNaWmr8Vcm0aRSZMasiRUAEREAEREAERKDbCDBXYc7C3IW/MGYuw5yGuU22Srl45kjMlUrcMXMn5lDMpTQBckC0iYAIiIAI5BcBPoTPnTs3USk+AON5x/PCv05NRCcd4Inv5JNPTgr75JNPfO8WSYEZTvr37294xECgmy6Z53n+smZnnHFGUhKEHnzcTgrM8YT8lBPOduGFF/rX87zMDFZeeWVD0BEWYeAp5okn+DvYcIltP8brDx/XwyUg/sADYjgsegxPRC/MY6Jxqc4Rx0S97LDs0HbbbZcqeaswlnLdc889k8Lff//9lKKDpEShE+Zd9CdEGqHgpEPP8wyPO/TTcARzt/A5x3hneuuttzhM2G677Wael/m+LrfcckZf87yF6ViaD289iYI64WDIkCF2yy23GP0qXfGwYXm4UaNGJSXB00sqL0yp+g9tQ0jleQvbl1TYgpPVV1/dENKE+zdiLIR1CG8WJOvRu1R8eP732WefjO3ijwoQYIVFcxkzdHFkVAwYjLNrr7121prsvPPOxhgTTohnOZ7ncBjHePFCLMgxtuWWW9pKK6X6W31i55vnecZyfeFnGM9zPGPzU+h/EehZBNLVVgKidGQULgIiIALtI3B0muyru3B8lc5y+7ucRUVA37iw/zljY4xewR0Ey5jt647/6Wycs0zbXzNFKk4EREAE+jCBea7tE52x3GSR2w9yNsZZnbOMyz7y13INDQ1WXl5uhYWFhkvmsWPHGn+ZEv5lpStHmwiIgAh0NwFdXwREoI8RYC7CnIS5CXMU5irMWZi7MIfJgoM5EHMh5kTMjZgjMVdizsTcKUt2RYuACIiACIhA9xHA48pRRx1lm2yyiQ0YMMD4cJ7tA3C4tnwEDotU5syZk3Y5qXC+4Pikk04yPjoH5+n2nuf5H51XW221RBLe33jiSQS04eDuu+82ygmybrHFFr5nH8/LLK4I0vNBHn7BOXuEOwhyOG6vPfzwwxaei2y11VYWFeqkuwZcDz/88HTRSeGIAHbffXdfOIWQhb5w4IEHZhXbBIUstthiBrvgnD1LGCHi4TiOIViKenxJlQ9PPBtuuGFS1D//ya/8k4J88RIepsKhLNMUPk93vNFGGxkc6G9777233yeWWWaZdMk7JJy55+DBg7OWhfcYRH7h5w4hXCovTAiAwv2H55W8nhe/fyM4CleKpQWjwqxwfE86XvB8JaoMHwRqnpedzzbbbGOHHnpoIm++HLDsGqLMcH2459HnMxwfPWaMYawJwnmWo0JG4n766Sd2CeN5jz5zicjQwYorruiPF4hQuc4xxxxjjKWhJDoUgR5PgI/TPb4RaoAIiIAI5CGB512dbnOWbvuFi9jfGcuQ4THoBHe8rDPcwAczF2Z6/V3YOs4ec3a3MwRIbpd2+4+LYVkzt9MmAiIgAiKQhQBizvEuzUhnBc62dVbpLKsXN9aVx/VxWVmZ/0tK/loNN9JTpkxx2TtiUxkiIAIiIAIiIAIikJ4Acw7mHsxB+EjGnIS5CXOU9LkSMcx1mPMw92EOxFyIORFzo0QiHYiACIiACIhAvhPYddddjeVppk6daniBOP/887usynjF2G+//WJfD3EFS4eFMyAg+u9//xsOin383XffGfnDGfbdd9+Uy5aF00SP8diBgCYIx5NGR3iroX54iArKZb/TTjsZHnI4zmae5xkioHDd0uVBuIPIAE8206dP9/tCXO9D6crMJRyvO4h24uShPeutt17WpCyXhAAonJDlk95+m08J4dDWx3jfYTm3Dz/80O6//35jmSvEDq1TdkwI9Rw+fHjswhBQ7bDDDknpn3zyyaRzxHzMd8OBuQoEybvHHnskeUViua9XXnmFqB5tqZ4vxpe4Akr6IZ6g2OcTCPpteFkxhGYjRowxt8hRAAAQAElEQVSILQakLYwxjDUcB4Zntag4iGXRgnj29913n+9RDkEi5+nM8zzf29bnn39uL7zwgl1zzTWGkChdeoWLQE8kIAFRT7xrqrMIiEBPIXCqq+h3zrJt67sEVzj7zFmZs5+dsSEg4he6L7mT3ZzF2W51ib52pi0fCKgOIiACPY3AZFfhKmfFzgY6Y0yudftmZxm3xsZGq6ysNNxw80uZkSNH+q7AZ83Sd7iM4BQpAiIgAiIgAiIQiwBzCpYZYY7BXIM5B3MP5iAxCmAuw5yGuQ1zHOY6zHmY+8TIriQiIAJZCSiBCIhAnyOAYISltuI23PM8Q6wTTv/aa6/Zl19+GQ6KfczH66jnmo033jh2/iAhwqaw6IClpGIKkoMiUu6j9fM8z3bccceUadMF8oF/zTXXTBedN+F4H2F+FrdCyy7L3xFnTu15XitvTdwX+t0BBxxgjz32mHWUp6jMNckeu/XWW9saa6yRPeGCFEsssYRtuy2fPRYEuB1egfAA4w79jblvuH97Xu79h4JWXXVV+/Wvf81hwiZP7vlTYDyPIbZJNModREVZLijjhseiddddN2Oaro7EGxUir+C6iPMQxAXncfebbbZZUlKEdzALB2666aaG+C0IY4k7vJ7RX8aPH5+TN7qgDO1FoLcQkICot9xJtaPTCKhgEWgHgU9d3rOdxd2WcAl3csbe7fxtLf//+P9p+bL4rJRSBERABDIRwCNcvUsw1tlQZ4XOyp01OGtxlnabPXu21dXV+S6i+WViUVGRVVRU2MSJE23evHlp8ylCBERABERABESgewnk09WZMzB3YA7BXII5xejRo/05BnONLHVlrsKchbkLcxjmMsxpmNswx8mSXdEiIAIiIAIi0HsJILp46aWXbNy4cbbXXntZ+GN1Lq1miahcl4XifR72+PHFF1/Yp5/yK+Rcrjw/LV6CwnMCz/MMb4QsSZaLwYF6zC/VDO8biIiC87buEUaxHFGQf+mll7ZcRDbkI89aa+X663FyxjPq+NBDD/mejs4666x4mVKk+uUvf2mLLNLxn1vxKBNdugmRw1133WUs2YbnJQRFF1xwgSGQYP6YonqdHoTgItyv41yQJXfD6d59910LL9FGn8TLTpAGj5thsUcQnm2PWIm5dDjdzJkzLVx2OK6nHPOM4qUpqC+eehhfgvM4e56vwYMHx0naZWkQkoUvRp84/fTTLZcxjbTXXnttuBjfKxllhQNpO4KhcBjHU6dOtTFjxhjiJcSVRx99tOEhi3cH8bLeQ0AtSU+g499o6a+lGBEQARHoiwT+4hr9jrOu2PC9+VpXXEjXEAEREIE+SGCaa3ONs1Jn/ZyVOKt21uQs49bU1GTV1dVWUlJi/EBfWlpqNTU1Nm0aRWbMqkgREIHcCSiHCIiACPRYAswNmCMwV2DOwNyBOQRziRiNYk7C3KTEpWWuwpylxh1rwuEgaBMBERABEehbBBBS4AGHJb5uu+02O/HEE23rrbc2PpgjumC5mUsuucQQ4bSVTJxlqKJlc+3FF188EUw9o8vqJCKzHCAeCOdF+HP//ffb9ddfn5Pdfvvt1tLSknQ1lr5KCmjDCcKo//znP4mcCEBWXHHFxHmcg1TLeMXJF07DR38EIwiFWGrosMMOMzwbLbroorbCCiv4IjKWPvvpp5/C2XI6RthCXXPKFCPx8ssv7y+PRD3TJX/zzTftzDPPtA022MDoXwceeKA9/vjj1p72pLtWunA82aSLSxdOfwiLjuiD4f7CMX06yM+zy7KBwfmCfaxdHI9PsQrKo0SMb2HxI22EaS5VXGKJJfxnIJc8nZ02OvYgkrzppptyGtMYA1myLFxXxEOMmeEwz/Ps1FNPNX7mCoeHj+F83XXXGWI+ni8EfXgnQnwYTqdjEehtBBbpbQ1Se0RABEQgDwkc3UV1uqaLrqPLiIAIiEAnE8j74ue5Gk50VuGsyNkgZ2Oc1Tmb7Sztxi9EGhoarLy83Phrq6FDh9rYsWOtvr7eoq500xaiCBEQAREQAREQgV5BgHc/cwDmAswJmBswR2CuwJwhSyOZczD3YA7CXIQ5CXMT5ijMVbJkV7QIiIAIiIAI5AOBjqsDyx/xoRmPLAgT8BzBklmHHHKIXXnllfbiiy8aaTrqighQci2LOuX6kT/Xayi92QcffGCnnHKKwZuP/oMHD/aFQscdd5zdcsstxtJPePLpCaw233xzY6m73/3ud1mri2gIMdRuu+1miENo7yeffJI1X3sT/OIXv8i5CO5LWEyXSuCRc6ExM8yYMcO+/fbbmKnzM1lYPEgNYQlTjnMxhGe5pO9taZdbbjm799577eKLL7Y4/fiVV17xvRMh6ttmm23890pY6Nbb+Kg9fZeABER9996r5SIgAl1H4O/uUvxi1+06bfvGlXy7s/zZVBMREAER6DsEZrmmjnc20lmBs22dVTprdJZxa25u9l2Ml5WVGb9ELC4utqqqKpsyZUrGfIoUAREQAREQARHomQR4x/Ou553Pu585AMuNMCeI0SLmFpUuHXMN5hzMPZiDMBdxwdpEoJsI6LIiIAIi0I0E8OJzxx132KqrrmqHH3644ZElbnXI43le3OTtTodAmPq2uyAVkJIAIpQTTjjB1lxzTfu///s/w3tIyoSRQIQDq6yySiQ0f05XX311X+Qwa9Ys+8Mf/mBxPPEgkMLj0sYbb2xPP/10/jQmD2qCJywEVnlQFVUhDwggvDrttNMMD0U33nijxfUu98ILL/ie7c4///wu9fiVB8hUhT5AQAKiPnCT29NE5RUBEegwAn9wJf3bWWdtN7qCf3SmTQREQAREoPsJTHZVqHJW7GygszJntc6anWXcGhsbrbKy0oYNG2YFBQU2cuRImzBhgvFLoowZFSkCIiACIiAC7SSg7J1DgHc473Le6bzbecfzruedH+OKzB2YQzCXYE7B3II5BnONGNmVRAREQAREQAR6NwE8rowbN84OOuggQzySrrWLLLKIDR482BDuXn311cayoYh5HnzwQX/Zp3T5MoW3RQjEB+pM9cx0vWxxiGZYkg1vGO01mGa7Xr7Fs/TRTjvtZFdddVXGqrHU2CabbGLHHnus3XXXXfbRRx/Zjz/+aCeddFLGfPkQucYaa9hll11mX331leFF59prr7Utt9zS6N/p6scSUPvuu6/vxShdmu4I51lgmbLg2nh0QdAXnHfmnj6AaKwzr9HZZfOHCHhaC67z3XffGd5Ng/O4+84aj+JeP1u63//+99be8Yz8eJ/bbLPNMl6OfjFq1Ch75513fJa8Hw444AAjPFPGs846y6644opMSfIyTpUSgUwEJCDKREdxIiACItBxBPAVek7HFdeqpMw/GbVKrgAREAEREIEuIjDHXafe2VhnQ50VOit31uCsxVnajV/y1NXV2ejRo23QoEFWVFRkFRUVNnHiRGvLLyrTXkgRvYmA2iICIiACItDNBHhH867mnc27m3c473Le6bzbs1SPuQFzBOYKzBmYOzCHYC7BnCJLdkWLgAiIgAiIQN8iwNIzeJqJtnrnnXc2ljP717/+ZYgUeD8juGB5J4QjG264YazlaqLlhs//+c9/hk9jHVMXhEtB4mWXXdb3Rhyc57IPiwfIhyAjrscd0ne2IQbp169f4jLMgxA4JQJiHLBMEx/+syVFSMZHfJYXCqfFswhLxT7yyCPGtSkPocXUqVMNIdn+++/ve67yPC+cLe+PPc9DEGe0jaX5fvjhB18UhxcVuEcbgLBk/PjxvhAjGtcR5++++27OxSBcQdgRZFx66aWTnknunectvC/cN9oRpM9lj0gsnJ5nx/MWlh2O6ynHyyyzTJL4kbEFRrnWH+Fdrnk6M31U2MW9izMGdHSdWNpszz33NH6GY7k76nHDDTcYSwqmuhZxn332WaoohYlAjyQgAVGPvG2qtAiIQA8lcLmr9zvOOnpjibT3OrpQlScCItBdBHTdXk5gmmtfjbNSZ/wmrcTtq501Ocu4NTU1WXV1tZWUlBi/hCstLbWamhr/l0QZMypSBERABERABESgUwngxYB3Mu9m3tG8q3ln8+6OcWHmAMwFSlxa5gbMEWrcMXMGt9MmAiIgAiLQewmoZe0h8PXXX9tf/vKXJFEEXkwmT55sTzzxhB122GG2zjrrWGctVcQH5Vw/bLO8GiKWoN0sTYUnkeA8lz1CEUQEQR4+cs+cOTM47fb9SiutlCSO+v77731vP7lULG6bEA7dfvvtSUXvuuuuhjgCLz277767sUTZoosumpSmt5wgukAUd/HFF/ttfuyxx1otc/boo4/GXtItVy7vv/9+rlns1VdfTcozePBgQ0QUBK622mpJ/QevS225Ds/oW2+9FRTr77lWNq8yfsI8/m/llVf2PZcHVURAhGAyOI+zhw3jWJy0/IzTnrEUcSNjQLZrbbDBBklJ3nvvPd8bUFJgF594nucLDfmjkJdfftk++OAD23777ZNqgdeif/zjH0lhOhGBnkxAAqKefPdUdxEQgfwlkLpmP7ngMc46evtrRxeo8kRABERABLqEwDx3lYnOKpwVORvkjPdEndvPdpZ24y8WGxoarLy83AoLC23o0KH+X57V19d3+w/WaSutCBEQAREQARHoJQT462feufzVN+9g3sW8k3k3847O0kze8bzreefz7mcOwFyAOQFzgyzZFZ13BFQhERABERCBbiHwxhtvtBIhICjaZpttYtcHwU2cj9qpCkQMlIvHCYRDkyZNSipqo402aiX0SEqQ4QSBBUtahZM8/vjjSYKqcFy6Y4TQiGsQM40YMcLwYsMSrOnSxw1HGLX++usnJX/yySeTzrOdNDc3W1T8kSrPww8/bOE5GO3Bw9DAgQNTJW8Vhiec119/vVV4dwa8/fbbdskllxj3BLEYSynRh7LVyfM822233XxxnYX+ffrpp764KBTUYYcvvfSSIeiLWyCecp5//vmk5MXFxUliPwQyQ4YMSUrz3HPPJZ3HOeEZ5VkNp91iiy3Cpz3yePnll7dNN900qe48X/TlpMAMJ6nYpEvev3//JIEX1/n555/TJW8VTn9uFZgiYOONNzbPW+gdirGIsT5F0oxBLGWIII0xCDEp54isgkwI0m655Rbf6ztp1l57bWO8CeIz7Rkr8ejF8tThdPk2hoTrpmMRyJWABEQZiClKBERABDqBADPjuzqw3C9dWfc40yYCIiACItDzCcxyTRjvbKSzAmfbOqt01ugs48YPubW1tVZWVub/hRa/eKmqqrIpU6ZkzKdIERABERCB+QT0vwhkI8A7lXcr71g+iPHO5d3LOzhbXhfPu5x3Ou923vG863nn8+530dpEQAREQAREQARyJYD4JyyoQCyy2WabxS6GD+BPP/107PTRhAgyEE5Ew9Od46ECzzDheIQenrfwY3k4LtsxAoIdd9wxKRlLuk2fPj0pLNMJDFjWjbbgieSBBx4wPozjmSRTvjhxeHjZHPxBmAAAEABJREFUZZddkpLiBQfvHUmBGU4eeughyybwog9El5NDWMFH/gxFJ0XhHSXfvIewLNi4ceOMe/LJJ58YS5Uh+EiqeIYTBO54jcmQpMOiXnvttVhCr+CCCEKYWwfniy++uDHHDs7ZM9+OigHvuusu3/sL8XEN0T/9O0gPk3TLUAVpesKeZdiizxfLKOfy/LO0X5hNLu1GjBP3WWaJvaeeeipW8fTb9dZbL5GWMWrChAnGMoWJwCwHX375pSEOYhxjbOCYscfzFo611P/ss882yiYN3BBTZik6EY1IMeotKRGpAxHoBQQkIOoFN1FNEAER6HEETnY1/t5ZR2y1rpD/OtMmAiIgAiLQ+whMdk2qclbsjD+bK3N7xv1mt8+4NTY2WmVlpQ0bNsx3aTxy5Ej/h2L+cidjxp4dqdqLgAiIgAiIQIcR4J3JL5R5h/LXpbxTebfyjo1xEd7VvLN5d/MO513OO513e4zsSiICIiACIiACIpCNAF5Mwmn4wBz2QhOOS3WMN5Prr78+VVTssPPOOy/WslDU7bLLLjO8GAaF4/UiKgAK4uLsPc+zvffe2xZZZOFnPoQmeK3henHKmDp1quGZI5wWIcdaa60VDmrz8fDhw5M8LLEcEQJsRAHZCg3SpkmXCEZAhBggEeAOfvzxR5s3L55jR+oCAwReLmvebHinwgtPUCEEc88880xwmnWPICwsvkKQw7JyWTO2IQHP3QUXXGDR+5CqKNKQljxBPM9BUVFRcJrYMw9HXBQEBH2CexaEZdqT/vLLL09KwtJTvUX4wTJ9eCILGpjL8z9z5ky74oorgqxZ9yxftuKKKyalQ4AZ516w7BfekZIypznhGggrw9H33HOPPfjgg+GgjMc33XSTcc1won322SfJwxXPQlRIduutt8YWKuFxK7qkHktmhq+pYxHoyQQWzix6citUdxEQARHoWQQ+cdU911l7t/+5Aq51pk0EehEBNUUERCANgTkuvN7ZWGdDnRU6K3fW4KzFWdpt9uzZVldX57vlHTRokPFLmYqKCuMvk+L+Qi1t4YoQAREQAREQgV5CgHci70bekbwreWeOHj3af4fyLs3STN7FvJN5N/OO5l3NO5t3N+/wLNkVLQIiIAJ9kYDaLALtI7DmmmsmFfDtt98aHjXifNDG+wkflMMiBgojby7L8rA00hlnnJFROMEco7q62viozTUCGzVqlPEROzhvy3677bazPfbYIykroqjzzz8/64dwlvA55ZRTkkRNiJGOPfbYpA/tSYXneLLhhhsayweFsyEeufnmmw3W4fDwMXU76qijDEFEODzVMcIGvIGE47i/cbyJcG8uvfRSQwgWzs8xcZnqSJrONPr3DjvskHSJE044weJ4vULcQJ8LZ956660tLEgKx3XEMcvIXXzxxRn7HcK2s846y0gbXNPzPONeL7nkkkFQYs+cHJFMIsAdcK/+7//+L2P/ccn85doQIIX7UNC/U12LPF1hjDmIqDriWgj96BPhsnj+WcoxU9+lf/BzDl6uwnkzHffv398QtYXT3Hbbba2EOuF4jhFxcS3azXk28zzPjjzySFthhRUSSRmTx4wZY3FESJMnT271PDMO7bnnnonyOMCD03777cdhwvBWlY0diWGLVyNEWJxjPFv0V45lItAbCEhA1BvuotogAvlGQPWJQ+AvLlGzs/Zsj7rMcnnvIGgTAREQgT5IYJprc42zUmf9nJU4q3bW5Czj1tTUZPwiqaSkxHDdXFpaajU1NRbnl2sZC1akCIiACIiACPQwArz7eAfyLuSdyLuRdyTvyhhN4Z3Lu7fEpeVdzDu5xh3zjna7PrKpmSIgAiIgAiLQTQTw4BP2vkE1/vSnPxkihnQf6Fly55hjjvG99aYSCJMv1yV9WPKLj9MzZsygCknGUjpHHHGEITIKR+AF5eijjw4HtekYIQRLrPJxP1zAueeeayNGjDCW5gmHc8zHbzyHbLnllhb1aMOH/qhohTxtNc/zrLy83MKeORADHH744XbiiSfaN998k1Q0dZs6daptu+22reqWlDBysvPOOyeF4Hln//33N9pJmUmR7gRxEEIDlshimTAX1GrDG2XUy1WrRJ0YgMABMVfYAw8erFi2CuEGYpxUl3/rrbeMexj2molwZuzYsUaZqfJ0VBj97oADDvDFO9EyP/zwQ0OwgSeucBxhPD/hsOA4Xf8+9dRTbd999015He4tS/mxjN0rr7wSFOXv6d+77767f9xV//3iF7+wpZdeOnE5PGYhJmSsSQS244BxZKeddkoqgT593HHHGeNPUoQ7CfpH3CXFXBZ/8zzPfve73/nHwX/0R+5fqueM/kk/ZVnJXIRKlI3g5/TTT+cwYVwLz0T0sei4QSJ44n2Nvk9awjD6PnnwbMR52HiWtthii3CQwY6xKRU7EnJt2EbHdPo9gi7SyESgNxBIKyDqDY1TG0RABEQgjwn85Op2lLP2bH9tT2blFQEREAER6DUE5rmWTHRW4Qyfz4PcfoyzOmeznaXd+AughoYG/xd6hYWFNnToUOOXSvzVTfgH7rQFKEIERKBXEFAjRKCvEODdxjuOdx3vPN59fNTiXcg7MQsH3qm8W3nH8q7lncu7l3cw7+Is2RUtAiIgAiIgAiLQkQQGDx5shx9+eFKRiFP++Mc/2nLLLWd4XMGzCTZixAgbOHCg4dXl2msXOnRfdtllW3ll4cN3UqFpThAiIEAmmo/xQ4YMMURNiBS4Jh+m8aKBpwrSBLbGGmv4SwdRxyCsPXuEEjfccEPSUmaUhzcm6oOXIz5uUyf2cEBwMH36dJIlDEERH9oRPCQCO+AAr44sDRQVObFsGMtqbbXVVr4HGuq28sorG+3JdTmxVEIAxGK0c/nll/fFVLQfo18gTEGkFF7miHqGxToIUTDrxn94mELwFq4CAoZDDjnEllpqqZR9HPEFIqxwHvokwopwWEcee56XKO6+++4z+jjearguRj8kLLoMFcIyPEBl6nP0h1T9O7gO4wBerri3CMm4t4iLogJB+kK2ayUa0YEHiIeoY7hIRIc8/4xH2N/+9rdwdE7HlMOYBstwxr/+9a++Fx/GIdjAiHrQP4L+4XkL71s4b7rj3/72t/ab3/wmKTp4zlZffXXf2xjX4j7QP+mn9FcywH/48OEcxjJEPHgiCidmfD/nnHP88T3oX1yPesEZ8U90/EZstvfee4eLSRwzNuCtDZFRItAdMDYxdq+99tqJNsGPc3jD1iVLbLDnZ0rPy41nogAdiEAeElgkD+ukKomACIhAXyHwlGsoLu3dLuftU5fjEWfaREAEREAERAACYcM73XgXMNJZgbNtnVU6a3SWcWtubrba2lorKyszfpFXXFxs/DUj7r8zZlSkCIiACIiACOQpAd5hvMt4p/Fu4x3Hu453Xowq8+6sdOl4l/JO5d3KO5Z3rQvWJgIiIAIiIAIi0F0EPM8zPg7jQTBaBz4iv/jii8ZyPtgDDzxgc+YkryqK9xm8DkY/ascVrzC3wNtR+OMzHn8mTJjgXzfq/YQ6IqRgydSioiJO22qt8iGYQJwRCJrCCT7//HO76667/DqxR1Adjud48803t3vuuceiS4ER1xGGOAkRd1REhCCAJbm4R9SNuoavx72N3p9wfHCMEOCaa67xBRNBWLDnvnP/uQZGv6B/BPHs6UeTJk0yRBCcYyyjFl7+irCuNs/zDIEDQozotWkDbaFNGG2krdF0o0aNMpZlyiTSiebJ9Zz5NZ5wwvlY3o9nAeO5CMdxTJ/Dcw3CLc4zGf2bZc8Q/EXTsYwUIj0YIOSDSzQN4jT6N+KPaFxnny+xxBKWysMS9UR8g8Udc9LVFWEL95/xJZqGcQg2MIJVEM+4Rb9AwBSEZdsj0sF7K2KwaNqPP/7YuAbXit4HPK4hIuQ5jeZLd05/vfrqq41lFlOlCfoX18OTGmNJNB15WfIuk+ctxE4IuuARzY/IMmgTe86jaWAO+zj9OJpX5yKQzwQkIMrnu6O6iYAI9AUCJ7lGfu8s1+0ql+FnZ9p6FQE1RgREQAQ6hcBkV2qVs2JnA52VOat1lnUpTVxeV1ZW+u7dCwoKbOTIkcYvf3Dl7fJrEwEREAEREIG8I8A7incV7yzeXcOGDTPeZbzTYlSWdyPvSN6VvDN5d/IO5V0aI7uSiIAIiEBcAkonAiLQEQQQBNx99912wgknxC6OD+Z33nmnMTcYPHiw4aEjnPnxxx+3OEtXeZ5nLGXDx+NUwoZwmRwff/zxhuDjV7/6FacdbghtEGqwdFfcwvlIjwjq2WefTRLPxM2fSzo+1L/xxhutlkFKVwaiHpaiiis6QJDy/PPPt7qf6conHM9FCBHwTIP3I8QAhGMsiYTAhePuNDy5sOTVlVdeaXjXiVsX5sG333674b2HMuLma0u6X/7yl4bXlssvv9zoU5nKIL4tfQ6PX9yrXPo3HkcRHt1xxx2+15pM9erMuEMPPdRSicCCa/LcsrRZcN6WPeMK4wvjTLb8cKFvI/zKljYaj/iR5f+iy5lF0wXnjM2PPvqo8XwFYXH39BWeTQRJ4WczW37aRx7yUkam9J7nGSK7F154wXK5BoIj2gZz2Ge6huJEoCcSkICoJ9411Tm/Cah2IpAbgU9c8j87y2X7r0u80NeuO9EmAiIgAiIgAjEJ8CeXeL8b69IPdVborNxZg7MWZ2k33D/X1dUZ7qf5yxp+aVBRUWH89WR3u/VOW2lFiIAIiIAI9HoCvIN4F/FO4t3EO4p3Fe8s3l1ZAPDu4x3Iu5B3Iu9G3pG8K3lnZs6uWBEQAREQAREQgW4ngDjiiiuuMETEZ599tm2yySZJIgY+9OKhgyVx+EiMF0I+nC+66KJ+3VnKKuwZB++Fr732mh+X7T/P86y0tNTwIlJdXW0sj8r1gnx8yD7zzDP9uiEAiSM0CvK2ZY8HHTz5fPrpp4anEJYHwwNjuCyEJbvttpvvlQiPNaeddlpOwpRwWbkeUz88wSAEYUlZxFzhMsK8+Pifi2CGctZdd13j/iEkYsmhaPn0FZhwr+gviMU22GADstoSSyxhiFT8kwX/Udcvv/xywVn37eirCEO+/vpr/3cwtG3w4MFJy9bR7wgj7rnnnrOPPvrI/yMw8nZFzbkOz9jMmTONPs+cPLguIg64I2Zift7WPkf/oX9z77iHlMk9Da4Dg/CzjjAHYZ3nde/SUtQRERhiR+oMj6DO7GH27bffctguY3xhnIEP94DnKSgQNngCu+222wwhX3QpsiBdnD33gWcj1XPMdbgHXJ96MDbT/jjlpkrjeZ6xRNm0adPs9ddfN/rYeuut12qMp+8zpjDGc9/J43nx7ztC0rfeesvIe8YZZ/jvkWi9GTtZio0l5/BQRttgnqreCuulBPpQsyQg6kM3W00VARHIWwKXuZrxl65uF2u7z6Xq/p9cXCW0iYAIiIAI9HgC01wLapyVOuvnrMRZtbMmZxk3XL3zCwuXEsQAABAASURBVBtciuMmnV+a8gtKfqjPmFGRIpBnBFQdERCBnkeAdw3vHN49vIN4F/FO4t0UozW843jX8c7j3cc7kHch78QY2ZVEBERABERABESgowncfPPN9r///S9hkyZNMpbLyeU6LKtz7rnn2tSpU62lpSVRFmLjd9991/COwsd7hA7hcjfaaCN/ebPg+j/++KOx5E44DccsQxSkYT9u3DiCfeMjMsvl8IGb6xGPvffee8YSOtTNTxjzvygPzmNm9ZOttNJKdtJJJxkf0/nQTV0CY5mwxx57zPDkEv1A7mfu5P88zzNEO9dee60hnAjqxT4VL9pOHPbvf//bNttss4w15P7igRLBRrR8PEvBhHuV6p4g0uE6gbG8WioPSNz7IA176pixUpHItuZHeLLrrrsabZsxY4aF+xrHhBGHKI60kct2ySnL4NHn33///cQzyPMId0T+PCvtrQj3jntImdxT7gEGg0zPOtdNZ/Qr+hflYBwTlip9dCyIM17RL1mKjTrDg2sE9vLLL1tY6NeW8sP1hA/3gOcpuAZs8JZz0EEHdYhg0PNSP8dch3vA9alHuF48J0F9MvEN5wmO4YdAk3GcJd/CDLkmfZ8xJdUYH5SRbe95niFCZNlA3iPhvkW9GTuffPJJ35sU3u+ylad4EejJBCQg6sl3T3UXARHoLQR+cg05ylncTd6H4pJSOhEQgb5CQO3sGALzXDETnVU4K3I2yNkYZ3XOZjtLu/GDe0NDg5WXl/t/cclfOfGXP/X19TZ37ty0+RQhAiIgAiIgAnEI8C7hncK7hXcMvzzmncO7h3dQljJ4h/Eu453Gu413HO863nm8+7JkV7QIiIAIiIAIiEAeEVBVREAEREAEREAEREAEOpGABESdCFdFi4AIiEAOBJ5yae92lm17zyV42lkv3NQkERABERCBPCMwy9VnvLORzgqcbeus0lmjs4wbLuFra2sNt/D8FVVxcbFVVVX5rsQzZlSkCIiACIiACCwgwPITvDt4h/Au4Z3Cu4V3zIIkmXa8qypdAt5dvMN4l/FO493mgrWJgAh0LwFdXQREQAREQAREQAREQAREQAREIB8JSECUj3elJ9dJdRcBEWgPgXKX+T/OMm1XZ4pUnAiIgAiIgAh0IoHJruwqZ8XOBjorc1brrNlZxq2xsdEqKysNN+IFBQU2cuRImzBhgs2ape+4GcEpUgREQATymUAH1413Au8G3hG8K3hn8O7gHRLjUryLeCfxbuIdxbuKdxbvrhjZlUQEREAEREAEREAEREAEREAEREAERCAlAQX2KQISEPWp263GioAI5DmBD139znOWbvvRRUxwpk0EREAEREAEupvAHFeBemdjnQ11VugMIWyD27c4S7vNnj3b6urqbPTo0TZo0CArKiqyiooKmzhxorFuedqMiugUAipUBERABLqLAGM+Yz/vAN4FvBN4N/CO4F2RpV68a3jn8O7hHcS7iHcS7ybeUVmyK1oEREAEREAEREAEREAE+hYBtVYEREAEREAE4hCQgCgOJaURAREQga4jcKm7FH8963attjtcyDfOtImACIhAmICORSAfCExzlahxVuqsn7MSZ9XOmpxl3Jqamqy6utpKSkqsX79+VlpaajU1NTZtGkVmzKpIERABERCBHkaAsZ0xnrGeMZ+xn3cA74IYTeGdwrulxKXlXcM7p8Yd64XhIGgTAREQARHoEwTUSBEQAREQAREQAREQARHoVAISEHUqXhUuAiIgAnEJJNL95I6OcZZquyZVoMJEQAREQAREIM8IzHP1meiswlmRs0HOxjirczbbWdqtpaXFGhoarLy83AoLC23o0KE2duxYq6+vt7lz56bNpwgREAEREIH8JMDYzRjOWM6YztjOGM9Yz5ifpda8M3h38A7hXcI7hXcL7xjeNVmyK1oE8pWA6iUCIiACIiACIiACIiACIiACIiAC+UlAAqKOvC8qSwREQAQ6hsDjrph7nIW3qe7kZWfaREAEREAERKCnEZjlKjze2UhnBc62dVbprNFZxq25udlqa2utrKzMBgwYYMXFxVZVVWVTpkzJmE+RIiACItDpBHSBtAQYoxmrGbMZuxnDGcsZ09NmWhjBu6HSnfKu4J3Bu4N3CO8SF6xNBERABERABERABERABERABERABLqQgC4lAn2MgAREfeyGq7kiIAI9hkB5pKbyPhQBolMREAEREIEeS2Cyq3mVs2JnA52VOat1lm4JTxc1f2tsbLTKykobNmyYFRQU2MiRI23ChAk2a1bbvivPL1X/i4AIiIAItIcAYzBjMWMyYzNjNGM1Y3aMchn7eQfwLuCdwLuBdwTvihjZlUQEREAEREAEREAEREAEshNQChEQAREQAREQgXgEJCCKx0mpREAERKCrCXzgLshf3rqdfe/+u82ZNhEQgdYEFCICItCzCcxx1a93NtbZUGeFzhDRNrh9i7O02+zZs62urs5Gjx5tgwYNsqKiIquoqLCJEyfavHla2SYtOEWIgAiIQDsJMMYy1jLmMvYyBjMWMyYzNmcpnrGdMZ6xnjGfsZ93AO8C3glZsitaBERABESgDxNQ00VABERABERABERABERABDqZQE8QEP3PMZCZiYEY9OI+oP6dZpw714Wz9XP//duZ+oDGAfUB9YG+2gfcEKitjxCY5tpZ46zUGe+/ErevdtbkLOPW1NRk1dXVVlJSYv369bPS0lKrqamxadMoMmNWRYqACIiACGQhwFjKmMrYyhjLWMuYy9ibJSvRjOGM5SXuhLGdMb7GHWuAdhD63qYWi4AIiIAIiIAIiIAI9GQC48aNs//9738Ju/nmm3tyc/ps3VdZZRWbOXNm4j5yT/fcc88+y0MNFwERWEig4wREC8vUkQiIgAiIgAiIgAiIgAiIgAi0lwBuhCa6QiqcFTkb5GyMszpns52l3VpaWqyhocHKy8utsLDQhg4damPHjrX6+nqbO3du2nyKEAERiElAyXo9AcZKxkzGTsZQxlLGVMZWxtgsABijGasZsxm7GcMZyxnTGduzZFe0CIiACIiACIiACIiACIiACIhAXhBQJURABPocAQmI+twtV4NFQAREQAREQAREQAREwKwHMpjl6jze2UhnBc62dVbprNFZxq25udlqa2utrKzMBgwYYMXFxVZVVWVTpkzJmE+RIiACItCXCDAmMjYyRjJWMmYydjKGxuDAWFzp0jE2M0YzVjNmM3a7YG0iIAIiIAIiIAIiIALdRUDXFQEREAEREAEREIG4BCQgiktK6URABERABEQg/wioRiIgAiLQlwlMdo2vclbsbKCzMme1zpqdZdwaGxutsrLShg0bZgUFBTZy5EibMGGCzZql79wZwSlSBESgVxFgzGPsYwxkLGRMZGxkjIzRUMZaxlzGXsZgxmLGZMbmGNmVRAREQAREIEcCSi4CIiACIiACIiACIiACIiACnU6gxwmIWIOxL1m0B/Sltvedtv7P1FYxUB9QH1AfUB8I94G+/v6Ptl/nIhCDwByXpt7ZWGdDnRU6K3fW4KzFWdpt9uzZVldXZ6NHj7ZBgwZZUVGRVVRU2MSJE23ePK20kxacIkRABHocAcY0xjbGOMY6xjzGPsZAxsIsDWIsZUxlbGWMZaxlzGXsZQzOkl3R8wnofxEQAREQAREQAREQAREQAREQAREQgd5PoOe2sMcJiHouatVcBERABERABERABERABESgiwhMc9epcVbqrJ+zEmfVzpqcZdyampqsurraSkpKrF+/flZaWmo1NTU2bRpFZsyqyL5CQO0UgR5EgLGLMYyxjDGNsY0xjrEuRjMYMxk7S1xaxlLG1Bp3rAHRQdAmAiIgAiIgAiIgAiIgAiLQywmoeSIgAiLQBwlIQNQHb7qaLAIiIAIiIAIiIAJ9nYDa36cI4EZoomtxhbMiZ4OcjXFW52y2s7RbS0uLNTQ0WHl5uRUWFtrQoUNt7NixVl9fb3Pnzk2bTxEiIAIi0F0EGJsYoxirGLMYuxjDGMsY07LUizGRsZExkrGSMZOxkzGUsTRLdkWLgAiIgAiIgAiIQP4RUI1EQAREQAREQAREQATiE5CAKD4rpRQBERABEcgvAqqNCIiACIiACLSFwCyXabyzkc4KnG3rrNJZo7OMW3Nzs9XW1lpZWZkNGDDAiouLraqqyqZMmZIxnyJFQAREoDMJMAYxFjEmMTYxRjFWMWbFuC5jX6VLx1jImMjYyBjJWOmCtYmACIhAXhBQJURABERABERABERABERABERABLqAgAREXQBZl8hEQHEiIAIiIAIiIAIiIAIi0K0EJrurVzkrdjbQWZmzWmfNzjJujY2NVllZacOGDbOCggIbOXKkTZgwwWbN0nf3jOAUKQIi0C4CjDGMNYw5jD2MQYxFjEkxCmZsY4xjrGPMY+xjDGQsjJG9PUmUVwREQAREQAREQAREQAREQAREQAREoPcTUAt7MgEJiHry3VPdRUAEREAEREAEREAEREAEOpLAHFdYvbOxzoY6K3RW7qzBWYuztNvs2bOtrq7ORo8ebYMGDbKioiKrqKiwiRMn2rx5vWjln7QEFCECItBZBBhDGEsYUxhbGGMYaxhzGHuyXJexizGMsYwxjbGNMY6xjjEvS3ZFi4AIiIAIiIAIiIAIiIAI9EkCarQIiIAIiECfJCABUZ+87Wq0CIiACIiACIhAXyagtouACMQmMM2lrHFW6qyfsxJn1c6anGXcmpqarLq62kpKSqxfv35WWlpqNTU1Nm0aRWbMqkgREAER8McKxgzGDsYQxhLGFMaWGHgYoxirSlxaxi7GsBp3rAHIQdAmAiIgAiIgAn2JgNoqAiIgAiIgAiIgAiIgArkQkIAoF1pKKwIiIAL5Q0A1EQEREAEREAER6FoCuBGa6C5Z4azI2SBnY5zVOZvtLO3W0tJiDQ0NVl5eboWFhTZ06FAbO3as1dfX29y5c9PmU4QIiEDfIcBYwJjA2MAYwVjBmMHYwRiShQRjEGMRYxJjE2MUYxVjFmNXluyKFgERyHMCqp4IiIAIiIAIiIAIiIAIiIAIiIAIdAkBCYi6BHO6iyhcBERABERABERABERABESghxKY5eo93tlIZwXOtnVW6azRWcatubnZamtrrayszAYMGGDFxcVWVVVlU6ZMyZhPkSIgAj2ZQOu688zz7DMGMBYwJjA2MEa0Tt0qhLGm0oUy9jAGMRYxJjE2uWBtIiACIiACIiACIiACIiACIiACIiACXU9AVxSBnk1AAqKeff9UexEQAREQAREQAREQAREQga4ikPk6k110lbNiZwOdlTmrddbsLOPW2NholZWVNmzYMCsoKLCRI0fahAkTbNYs6QAyglOkCPQwAjzTPNs84zzrPPM8+4wBMZrCWMKYwtjCGMNYw5jD2BMju5KIgAiIgAiIgAiIgAiIgAjEJqCEIiACIiACItBHCUhA1EdvvJotAiIgAiIgAn2VgNotAiKQMHR4AAAQAElEQVQgAl1AYI67Rr2zsc6GOit0Vu6swVmLs7Tb7Nmzra6uzkaPHm2DBg2yoqIiq6iosIkTJ9q8eVqJKC04RYhAHhLgmeXZ5RnmWeaZ5tnmGedZz1JlxgrGDMYOxhDGEsYUxhbGmCzZFS0CIiACIiACIiACIiACIiACIiACIiACIiACuRGQgCg3XkotAiKQHwRUCxEQAREQAREQARHoSQSmucrWOCt11s9ZibNqZ03OMm5NTU1WXV1tJSUl1q9fPxs+fLjV1NTYtGkUmTGrIkVABLqBAM8mz2hpaan/zPLs8gzzLMeoDmMCY0OJS8tYwZhR4471wDsI2vosATVcBERABERABERABERABERABERABESgiwh0o4Coi1qoy4iACIiACIiACIiACIiACIhA/hDAjdBEV50KZ0XOBjkb46zO2WxnabeWlhZ75JFHrLy83AoLC23o0KE2duxYq6+vt7lz56bNpwgR6H4CvbcGPHs8gzyLPJM8mzyjDQ0NxjObpeU88zz7jAGMBYwJjA2MEYwVWbIrWgREQAREQAREQAREQAREQAREQATyiYDqIgIi0NMJSEDU0++g6i8CIiACIiACIiACIiACXUFA1+gsArNcweOdjXRW4GxbZ5XOGp1l3Jqbm622ttbKyspswIABVlxcbFVVVTZlypSM+RQpAiLQPgI8YzxrPHM8ezyDPIs8kzFK5tmudOl41nnmefYZAxgLXLA2ERABERABERABERABEehmArq8CIiACIiACIhAnyUgAVGfvfVquAiIgAiIQF8koDaLgAiIgAjkPYHJroZVzoqdDXRW5qzWWbOzjFtjY6NVVlbasGHDrKCgwEaOHGkTJkywWbOkS8gITpEikIUAzxDPEs8UzxbPGM8az1yWrETz7PIM8yzzTPNs84zzrBMvEwEREAEREIFOIaBCRUAEREAEREAEREAEREAERCBXAhIQ5UpM6UWg+wmoBiIgAiIgAiIgAiIgAn2DwBzXzHpnY50NdVborNxZg7MWZ2m32bNnW11dnY0ePdoGDRpkRUVFVlFRYRMnTrR587QyUlpwihABR4BnhGeFZ4Znh2eIZ4lnimfLJcm08WzyjPKs8szy7PIM8yzzTGfKqzgRiBLQuQiIgAiIgAiIgAiIgAiIgAiIgAiIQO8nkDctlIAob26FKiICIiACIiACIiACIiACIiACGQlMc7E1zkqd9XNW4qzaWZOzjFtTU5NVV1dbSUmJ9evXz4YPH241NTU2bRpFZsyqyHYTUAE9gQDPAs9EaWmp/4zwrPDM8OzEqD/PIM9iiUvLs8kzWuOO9YA5CNpEQAREQAREQAREQAREQAREoG8QUCtFQAREoOcTkICo599DtUAEREAEREAEREAERKCzCah8Ecg/ArgRmuiqVeGsyNkgZ2Oc1Tmb7Szt1tLSYo888oiVl5dbYWGhDR061MaOHWv19fU2d+7ctPkUIQK9iQB9nT5P3+cZ4FngmWhoaDCekSxt5RnjWeOZ49njGeRZ5Jnk2cySXdEiIAIiIAIiIAIiIAJ5S0AVEwEREAEREAEREIE+TEACoj5889V0ERABEehrBNReERABERABEejFBGa5to13NtJZgbNtnVU6a3SWcWtubrba2lorKyuzAQMGWHFxsVVVVdmUKVMy5lOkCPQ0AvRp+jZ9nL5On6fv8wzEaAvPUqVLx7PFM8azxjPHs+eCtYmACIiACOQTAdVFBERABERABERABERABERABEQgdwISEOXOTDm6l4CuLgIiIAIiIAIiIAIiIAIikJ3AZJekylmxs4HOypzVOmt2lnFrbGy0yspKGzZsmBUUFNjIkSNtwoQJNmuWdBIZwSky7wjQZ+m79GH6Mn2avk0fj1FZnhWeGZ4dniGeJZ4pnq0Y2ZWkAwioCBEQAREQAREQAREQAREQAREQAREQgd5PQC3MIwISEOXRzVBVREAEREAEREAEREAEREAERKATCMxxZdY7G+tsqLNCZ+XOGpy1OEu7zZ492+rq6mz06NE2aNAgKyoqsoqKCps4caLNmxdnpaa0RStCBDqcAH2Svkkfpa/SZ+m79GH6cpYL8izwTPBs8IzwrPDM8OzwDGXJrmgREAEREAEREAEREAEREAER6MsE1HYREAEREIHeQEACot5wF9UGERABERABERABEehMAipbBESgtxGY5hpU46zUWT9nJc6qnTU5y7g1NTVZdXW1lZSUWL9+/Wz48OFWU1Nj06ZRZMasihSBTiFA36MPlpaW+n2Svkkfpa/GuCB9nr5f4tLyLPBM1LhjdWgHQZsIiIAIiIAIiEAfJKAmi4AIiIAIiIAIiIAI9GkCEhD16duvxouACPQlAmqrCIiACIiACIiACKQggBuhiS68wlmRs0HOxjirczbbWdqtpaXFHnnkESsvL7fCwkIbMmSIjR071urr623u3Llp8ylCBNpDgL5FH6OvDR061O979MGGhgajT2Ypmz5N36aP09fp8/R9ngGehSzZFS0CIiACPYOAaikCIiACIiACIiACIiACIiACIiACbSEgAVFbqHVfHl1ZBERABERABERABERABERABDqTwCxX+HhnI50VONvWWaWzRmcZtxkzZlhtba2VlZXZgAEDrLi42KqqqmzKlCkZ8ylSBLIRoA/Rl+hT9C36GH2tubk5W1bi6buV7oC+TJ+mb9PH6esuOG83VUwEREAEREAEREAEREAEREAEREAERKD3E1ALRSCvCEhAlFe3Q5URAREQAREQAREQAREQARHoPQR6RUsmu1ZUOSt2NtBZmbNaZ1mVG42NjVZZWWnDhg2zgoICGzlypE2YMMFmzZJuw/HTloEAfYS+Qp+h79CH6Ev0qQzZgij6Jn2Uvkqfpe/Sh+nLQRrtRUAEREAEREAEREAEREAERKADCagoERABERABEegdBCQg6h33Ua0QAREQAREQARHoLAIqVwREQAREICAwxx3UOxvrbKizQmflzhqctThLu82ePdvq6ups9OjRNmjQICsqKrKKigqbOHGizZunlaPSgusjEfQB+gJ9gr5BH6Gv0GfoO1kw0Pfog/RF+iR9kz5KX6XPZsmuaBEQAREQAREQARFYQEA7ERABERABERABERABEejjBCQg6uMdQM0Xgb5CQO0UAREQAREQAREQARHocALTXIk1zkqd9XNW4qzaWZOzjFtTU5NVV1dbSUmJ9evXz4YPH241NTU2bRpFZsyqyF5CgHvNPS8tLfX7AH2BPkHfiNFE+hh9rcSlpe/RB2vcsTqQg6BNBPo6AbVfBERABERABERABERABERABERABESgbQR6koCobS1ULhEQAREQAREQAREQAREQAREQgc4mgBuhie4iFc6KnA1yNsZZnbPZztJuLS0t9sgjj1h5ebkVFhbakCFDbOzYsVZfX29z585Nm08RPYsA95J7yr0dOnSof6+55w0NDUYfiLQmekofoi/Rp+hb9DH6Gn2OvhdNr3MREAEREAEREAEREAEREAEREAEREIH8J6AaioAI5BkBCYjy7IaoOiIgAiIgAiIgAiIgAiLQOwioFX2cwCzX/vHORjorcLats0pnjc4ybjNmzLDa2lorKyuzAQMGWHFxsVVVVdmUKVMy5lNk/hHgnnHvuIfcS+4p97a5uTlOZekrlS4hfYc+RF+iT9G3XLA2ERABERABERABERABERCB/CCgWoiACIiACIiACPQWAhIQ9ZY7qXaIgAiIgAiIQGcQUJkiIAIiIAIi0DEEJrtiqpwVOxvorMxZrbOsSpLGxkarrKy0YcOGWUFBgY0cOdImTJhgs2ZJR+L45dXGPeHecI+4V9wz7h33MEZF6Qv0CfoGfYS+Qp+h78TIriQiIAIiIAIiIALtIqDMIiACIiACIiACIiACIiACfZ6ABER9vgsIQF8goDaKgAiIgAiIgAiIgAiIQB4RmOPqUu9srLOhzgqdlTtrcNbiLO02e/Zsq6urs9GjR9ugQYOsqKjIKioqbOLEiTZvnlaySguukyJgDnvuAfeCe8K94R5xr7JclnvNPefe0wfoC/QJ+gZ9JEt2RYuACKQioDAREAEREAEREAEREAEREAEREAEREIHeT6CzWigBUWeRVbkiIAIiIAIiIAIiIAIiIAIiIAJxCExziWqclTrr56zEWbWzJmcZt6amJquurraSkhLr16+flZaWWk1NjU2bRpEZs+ZzZF7XDbYwhjXMYc894F7EqDj3lHtb4tJyr7nnNe5YN8xB0CYCIiACIiACIiACIiACIiACItCnCKixIiACIpB3BCQgyrtbogqJgAiIgAiIgAiIgAj0fAJqgQiIQBsJ4EZoostb4azI2SBnY5zVOZvtLO3W0tJiDQ0NVl5eboWFhTZkyBAbO3as1dfX29y5c9PmU0RmArCDISyHDh3qs4UxrGGeObdxz7h33EPuJfeUe8s95l5nya5oERABERABERABERABEch3AqqfCIiACIiACIiACPQeAhIQ9Z57qZaIgAiIgAh0NAGVJwIiIAIiIAIi0N0EZrkKjHc20lmBs22dVTprdJZxmzFjhtXW1lpZWZkNGDDAiouLraqqyqZMmZIxnyLNZwQrmMEOhrBsbm6Og4d7U+kScq+4Z9w77iH30gVrEwEREAEREIE8JKAqiYAIiIAIiIAIiIAIiIAIiIAImARE6gS9noAaKAIiIAIiIAIiIAIiIAIi0GsITHYtqXJW7GygszJntc6yKlsaGxutsrLShg0bZgUFBTZy5EibMGGCzZolXQsMYAET2MAIVjBzbLNtsOcecC+4J9wb7hH3KltexYtAhxJQYSIgAiIgAiIgAiIgAiIgAiIgAiIgAr2fgFrYeQQkIOo8tipZBERABERABERABERABERABEQgNwK5pJ7jEtc7G+tsqLNCZ+XOGpy1OEu7zZ492+rq6mz06NE2aNAgKyoqsoqKCps4caLNm9f7V9aijbSVNtN2GMACJrBJC25+BGxhDGuYw557wL3gnsxPpf9FQAREQAREQAREQAREQAREQAREID0BxYiACIiACOQhAQmI8vCmqEoiIAIiIAIiIAIi0LMJqPYiIAIi0C0Eprmr1jgrddbPWYmzamdNzjJuTU1NVl1dbSUlJdavXz8rLS21mpoamzaNIjNm7TGRtIU20TbaSFtpM22P0QgYwrLEpYUtjGvcce8B5BqjTQREQAREQAREoPcR8DzPPK/vWPQOel5nt13le54YeJ4YeJ4YeJ4YeJ4YeJ4YeF7XM+jr7/9o+3XePgISELWPn3KLgAiIQO8loJaJgAiIgAiIgAiIQM8lgBuhia76Fc6KnA1yNsZZnbPZztJuLS0t1tDQYOXl5VZYWGhDhgyxsWPHWn19vc2dOzdtvnyLoK7UmbrTBtpCm2gbbcxSXxjBCmawgyEsYQrbLNkVLQIiIAIi0KMIqLIiIAIiIAIiIAIiIAIiIAIiIAIi4AhIQOQg9OZNDnNhrQAAEABJREFUbRMBERABERABERABERABERABEbBZjsF4ZyOdFTjb1lmls0ZnGbcZM2ZYbW2tlZWV2YABA6y4uNiqqqpsypQpGfN1RyR1om7UkbpSZ+pOG2LUBxaVLh1sYAQrmMHOBWvLdwKqnwiIgAiIgAiIgAiIgAiIgAiIgAiIQO8noBaKQGcSkICoM+mq7E4hcPHFF7dyO3vJJZfY//73v3Zd77vvvrMddtghqWyu1a5ClVkE+hCBVM/QQw891IcI9J6mvvrqq7bUUkslxkOOCes9LVRLREAERCBvCahiXUdgsrtUlbNiZwOdlTmrddbsLOPW2NholZWVNmzYMCsoKLCRI0fahAkTbNasrtfZcE2uTR2oC3WibtQxYyPmR9JW2kzbYQALmMBmfgr9LwIiIAIiIAIiIAIiIAIiIAIi0BkEVKYIiIAIiIAI5CUBCYjy8raoUrkSuPDCC23q1Km5ZlN6ERABEYhF4K233rIxY8bYZ599Fiu9EvV1Amq/CIiACIhADyMwx9W33tlYZ0OdFTord9bgrMVZ2m327NlWV1dno0ePtkGDBllRUZFVVFTYxIkTbd68jl/pizIpm2twLa7JtakDdUlb0fkRtIU20TbaSFtpM22HwfxU+l8EREAEREAEREAEejYBz1W/i8x0HRMDMzEwEwOzvGBgkX8aoywv7ovug+6D+kDX9wHTv7YTkICo7eyUM48IzJ0718aNG2d4QMmjaqkqPZmA6i4CjsAnn3xixxxzjG244Yb2xBNP2M8//+xCtYmACIiACIiACPRyAtNc+2qclTrr56zEWbWzJmcZt6amJquurraSkhLr16+flZaWWk1NjU2bRpEZs6aNJC9lUBZlUjbX4FppMy2MoM7UvcQF0RbaVOOO214hl1mbCIiACPQqAmqMCIiACIiACIiACHQ/gQ1cFfAI29/tu3ujDn92laBObqdNBERABESgLxHo1QKivnQj1VbzP+5fd911QiECIiACHUKAj3IIh6699toOKU+FiIAIiIAIiIAI9EgCuBGa6Gpe4azI2SBnY5zVOZvtLO3W0tJiDQ0NVl5eboWFhTZkyBAbO3as1dfXG38AkS4jcaQhLXnISxmURZnp8i0Ip07UjTpSV+pM3WkDbVmQrPft1CIREAEREAEREAEREAEREAER6MEE3nJ138rZ+87Ocbass67eEA6d6y4609kWzqiT22kTgfwioNqIgAh0LgEJiDqXr0rvYgIXXXSRvfnmm118VV1OBESgNxL473//az/++GNvbJraJAIiIAL5SkD1EoGeQGCWq+R4ZyOdFTjb1lmls0ZnGbcZM2ZYbW2tlZWV2YABA6y4uNiqqqpsypQpvnFMGHGkIS15MhY6P5JrV7pD6kKdqBt1pK4uWJsIiIAIiIAIiIAIiIAIiIAI5BUBVSY1AX6uW85FsZ/p9mc7W9ZZZ29cg2siXgqueU5nX1Tli4AIiIAI5CcBCYjy876oVm0kMHv2bDv99NPtP//5TxtLUDYREAEREIH2EVBuERABERABEehTBCa71uJmvtjtBzorc1brrNlZxq2xsdEqKytt2LBhvnFMWMZM8yMpm2twLa7JtakDdZmfQv+LgAiIgAiIgAiIQKcT0AVEQAREQAQ6mMALrrzHnbEF3oAQ9fzJBSDycbsO3SiTshErIRhCvMQF8GBLXTiWiYAIiIAI9DECEhD1sRveF5r78MMP280339wXmtp5bVTJIiACIiACIiACIiACIiACuRKY4zLUOxvrbKizQmflzhqctThr60ZeyqAsyqRsrsG1uGZby1U+ERABETATAxEQAREQAREQAREQgXwigJAnXJ8B7uTPzvAwe4bbL+2svRtl4GmIMikbsVK4zGgdwnE6FgEREAER6KkEYtZbAqKYoJQsfwn88pe/tMUWWyypgmeddZaWMksiohMREAEREAEREAEREAEREIEuJjDNXa/GWamzfs5KnFU7a3KWbSMNaclDXsqgLMpslVcBIiACIiACIiACIiACIiACIiACvYLAFNeKp5xFN7wDne8C8Uj0R7dHBOR2OW3kQYSEx6FzXU7KdLukDQ9I8j6UhCS/TlQbERABEehsAhIQdTZhld/pBLbccksbN25c0nVYyuzcc8+1n376KSlcJyIgAiIgAiIgAiKQpwRULREQgd5NYJ5rHm7gK9y+yNkgZ2OcRTfCiCMNaclD3mg6nYuACIiACIiACIiACIiACPRMAqq1CGQjgHegdGmWdxEXOENIdJrb8wcnbpdxC4RD5EGENDBD6soMcYoSAREQARHoAwQkIOoDN7m3N3GRRRaxo48+2nbaaaekptbX19udd96ZFNbZJ/PmzbMXX3zRr8+gQYPM87yELb300rb11lvb5Zdfbp999llOVTnssMMS5XieZ5znUgDpPW9hXTgP56+rq0sqf5VVVrHm5uZwkljHzz33nP3iF79IlLX88svb22+/nTXvl19+aePHj/f5wMnz5td10UUXtXXWWcdOOukke+utt+x///tf1rIyJYA71xkxYoStuuqqiXp63vzrDRw40K/DZZddZh988EGmopLi4Ol588vwvI6/P0kX66ATxHWPP/64HXjggbbiiismsYDDzjvvbLfeeqt9/fXXHXRFsxkzZthxxx1nq622WuJ6iy++uM+c54J+0NaLcW8pg2cs3Ic8z/Pv9X777WeMCf/+978zXuKhhx5K1G3zzTe377//PpF+1qxZflme5/lpllpqKXv11VcT8fMPkv+H8wsvvGB/+MMfrKioyKJ1o4+vtdZaNmrUKON+kD65hNzO6Lf03ygHOHP9ysrKnPp2bldfmJpn9V//+pcv7uQZpp2eN58bDKgf96s993zh1XQkAiIgAiIgAj2SAK7ix6eoOWHEpYhSkAiIgAiIgAiIQP4QUE1EQAREQAREoNMITHYlP+0s04aQ6GKXAFEQf3ySSkhEGH99P8OlQzhEHneYdpP3obRoFCECIiACfYeABER951736pb279/fzj//fOvXj/nQwqaedtpp9t577y0MiHPUhjQIh+666y4bMmSIL4a47rrrDLFBuCiEC4iLTj75ZFt55ZWtrKzMPvzww3CSbjveaqutfFFHUIFPP/3UpkzBU2YQEm//6KOP2n//+99E4l133dUXACUCIgfffPONnXDCCbbCCivYmDFjfPEVnGzBv59//tm/f1dccYVtuOGGRj0REi2Ijr0jD3WBO9d54IEH7JNPPmmVf86cOX4dTj31VFtzzTVtn332yZt71KqybQz4z3/+Y1deeaXPfLfddvNFdl988UVSaXB46qmn7NBDDzXERCeeeKJxr5IS5XDCNSsqKvzn45prrrGPP/44kRvBTPBcIGTi+Qj3gUTCNAf0VZ4l7i15KSuan3t9zz33+M/cgAED7JJLLjHqlKbIDgmm/IDzNttsY3/5y1+sqanJonWjj7///vt28803G/eDZ+GOO+4wxpRcKsJYAgf6Lf03ygHOXL+qqsrv2yNHjrSvvvoql0vETsvzxrO63nrr+awZg2lnUAAMqB/3i/YyBrSnfwXlai8CIiACIiACIiACIiACORNQBhEQAREQAREQAREQARHITwJnx6xWgUt3ibP3nUW3mS7gImcrOIuzyftQHEpKIwIi0DMJqNaxCUhAFBuVEuY7AZYy+9Of/pRUTYQDCIv4eJ4U0YEnfAxHlHLAAQe0Eg1lugzeUDbddFN7+umnMyXrkrjBgwcbXnnCF7vvvvuSxEDhuFTHLBt3//33J0XtvffetthiiyWFBScvv/yybbTRRnbVVVcFQVn35CksLPTz4OEkWwbSUD55nnjiiWzJW8XDgHv0yiuvtIrriQGIbfbcc0/LRRCE8AMhDIKQON6kolzmzp3rC7Gqq6ujUa3OuRZeaXbYYYdYwi2EKcXFxb5noVaFpQlgLGDJQ8Q68EiTrF3BiHmoVy6cgwsipDnooIPs+OOPj7UEI32csQTxIvugnGx7vI5tscUWsTyEZSsriEf0xP3jeeNZDcKz7XlGGQumTp2aLaniRUAEREAERCAlAQWKgAiIgAiIgAiIgAiIgAiIgAiIQC8j8Lxrz1PO4m4IiaJp4wqHyMfy2S9wkM+muomACIiACHQ+AQmIOp+xrtBFBDzPs2OPPda23377pCvi2ePee+9NCuuoE5Z3QiRz0003tSqSpbxYVu3II4+03//+98aSZtFEiG5KSkqss+oXvV66c8/zrLS01F+WKUjzzDPP2LvvvhucZt3z8T8sMKG90XsRFPLSSy8ZHoFYbikIC/ZDhw71ecENtiwTFcSxR2SCx5JLL73UEE8Qls7gyvJn5Amn4d5ssskmdsQRRxjXYY/ogeXwwuk45h7h0eW7777jtMfazJkzDVELnoWijYAxrGGBFxs8AUXTvPPOO37+XMVUeJl57LHHkopjaTCuxXPBUnJJke6Ea4waNSrj8mk8eyxdGO2j3FvETpSPpWtPY2Oj/fGPf2wl0lljjTX8PkFeRHWe57kazd9YBgxxD3EYwkGW6ZsfO/9/6kXdacP8kIX/FxQUWMCZ/BzjEWlhioVHeDFjObWFIamP6OMsQ4cwKpoCr130ba6FwDLav1mmsKO8bPEssnQa9zvV8xa+J6nqwliw4447GmNDtB067zME1FAREAEREAEREAEREAEREAEREAEREIHeT0AtFAERiE8g+S/m4+drS8pz2pJJeURABERABHofAQmIet897dMtWm655QxhSXgpMz5sn3HGGcYyQR0Jh6W6Tj/9dIsKMliSh+WSWMLoySeftNraWn95Iq7PR/Lf/e53SdXgw//o0aPttddeSwrv6hNEHb/61a8Sl2V5o2effTZxnu3gwQcfTBL0IEhKJQ5ByHLIIYcYnmnCZeJxBbEOXmUQfcENj0YIMh5//HFD2BFOj/gjk8AC1tyfsJiBfvG3v/3NX0Zq6tSpNn78eP/+sH/99dcNkdDVV19tiFDC14LDc889Fw7qUce0CxFJVGyz/vrr2/PPP2/ffvutwRrmd955p3322Wf25ptvGh5qwg3l/rCsGR52wuELj1sf0Y+C0GOOOcYXBeGdhmtxnymLvk9dgnTsea4qKyuN59dS/Lv77ruTnj3EMZSJR7AXXnjBv6+c0x48DaW6xu23325RoU9RUVEiLx7NllxyycTVWSYNT0qUi+FtZ/DgwYl4Dq699tqkehG21157GWKdzz//PMGZ/DCHTyDOIm1gtJs0jCNBWHRPmxAxhfs4aYJnadq0aYk+zpJheGTbf//9SZIwrk2buF4isA0HCJl4JsNZl112Wbv11lv95y18T6gLnpYuuOAC474FeRgTDjvssFjep4I82ouACIiACIiACIiACIiACIiACHQHAV1TBERABERABESgCwjgEeiZLrjO4+4aXMvttImACIiACPR1AhIQ9fUeEG1/LzjHu8Uf/vCHpJbw8f7cc89t5W0kKVGOJ3jo4RDeE+wAABAASURBVAN/OBsiHD7q49Vj0UUXDUf5x6uvvrohLmJJqOiH87PPPtsyiQX8AjrxP4RPUXEBoqAffvgh61URnISXCPO81h6NKATR1Z///Ockz0ZwYDmlK664wqLeXMgDx1122cX3TBL2aIRo4rzzzrMvv/ySZK3sgQceMMRIQQTeY/CEg3gpKhAK0iAWwYsV6UgfhCOuwGNNcN7T9og4wveH+u+3336GqGPYsGFJnqeIwzbYYANfXHTKKadwmrC2Ck4uvvhiQ5yFqCRRmDvwPM8Q7SBkwgONC0ps119/vf3jH/9InAcH9EkEK8E5e8Q8iKRS3VvPm3+NRx991Fjqi/RYS0uL3XHHHRx2iPEcRL2R8UwhdlprrbXSXmO99dYz+ty+++6blKapqckQ/SQFLjjhWbrkkkuShHjZniU8S912222+h6UFxfg7hFwIxvyTNvyXSqy3zjrr2KuvvmoHH3xwK0Eel8DrFYKjiRMnWv/+/Qnyjf6F9yWeOT9A/4mACIiACIiACIiACHQeAZUsAiIgAiIgAiIgAiIgAiKQ7wSquqCClV1wDV1CBESgOwno2iKQAwEJiHKApaQ9g4DneXbyySe38p5yyy23GIKYjmgFH+8nTJhgiFiC8lZZZRVfjIBIKAhLtfc8z4477jjDK1I4/pFHHrHu9nKz2267WVg4g8BkxowZ4WqmPEY09c9//jMRt9lmmxlLFiUCFhwgDkBAteDU31144YXGMlOet3CpKD8i8h/eX2AO5yAKTzZRYQxxCEwQi3AcGOKS7bbbLjjNuGeprz333DMpDR6keqKoAQ9OUVELnoXwlIPHrqRGRk4Q43B/EMGEoxChvPXWW+GgjMewLy8vTylUCjIOHDjQ9/wTvr/ff/+93Xjjja28ENEm+lKQF89S22yzTXCadj948GCjHuEEU6ZMsTlz5oSD2nz8xhtvWPg56N+/vyEMhGO2QhGvMW4ttthiiaS0M51AjvYjOkokdgcI6rI9S9TlrLPOsrXXXtvlmL/h+QeR0/yz3P+PivVoN6K18DXSlbrzzjsbgspwPPec5y0cpmMREAEREIH0BBQjAiIgAiIgAiIgAiIgAiIgAiIgAiLQawlMci1rdGadZBNdufI+5CBoEwEREAERmE9AAqL5HPR/LyOAJ5vLLrssSQyD2AePFyyh1d7mshQUy2qFy0EQFOeDOXk8zzOWGQov20T9WFKpO0UqhYWFFhZisLwSy3dR53RGfR9++OEkkcfw4cNtwIABrbIgUkCsEEQgZGH5Ns/LLB4K0sP3qKOOCk79PUuSIRjyTxb8R5123313X5iExxnqcuCBB2YUsCzI6u8QcVA3/2TBfx999JG/FNOC0x6zQ2T10ksvJerreZ5VVVWl9PaUSBQ6QHCCCAZRSBDMUmbc8+A803611VYznjvKyZSOuFT3l6XMWPqL+MB4VhDxBed4EorrvQthW0FBge+JCLENXn+WWGKJoKh27SmX5zq4Bp6zws94tsKHDh1q4WX/aBPLr6XK19DQkOR9CHZ41/K87M8SywHiGShcLuJFln8Lh8U5RuSEWCicFgbR5yccHz1GrAezIJxnLTq+BnG9eK+miYAIiIAIiIAIiIAIiIAIiIAIiIAI9H4CaqEIiIAItIVAZ3oIOqctFVIeERABERCB3ktAAqLee2/7fMvwNnPMMcckcUD4c9FFF1lYfJCUIOYJyyohrgmS4x1njz32CE5j7VdaaSVjqbNwYoQe6TyOhNN11vHSSy9tLG0VLv++++7LuLTaxx9/bGExCR6M8GQULoPj7777ziZNmsRhwhBvIPZKBMQ4wGMJAp8gKfeCOgTn7PHmgojhzjvvtOnTpxv3iv5AXOdZfpbMUnsIqoLapfMOFcSn2iOC2WmnnZKiEJZFhVtJCRacjBgxwvD8s+A06w4xCR6FgoQsQ8dzG5yzp5+uueaaHPrG84yAL53Yxk+04D+ELQiS6Bf0j9NPP93oLwui27XbZJNNjKX48NzFNe666y4L99V2FR7KDHf4h4KMZy6b97Nwep4jxi3qjChvzJgxxhJo4TRxjrk/eF4K0nLvuOeel13IFOTBE1a0f+FZjPsapNFeBERABERABERABERABERABPKHgGoiAiIgAiIgAiIgAl1K4Bl3tc7wEvRkJ5XritUmAiIgAiLQUwlIQBS+czruVQQ8z/OXCdtwww2T2lVbW2ssF5YUmOMJooxwll//+tdJnkPCcZmOd9xxxySvOCzb0xEekjJdM1scH/JZTipI9+KLL/oinOA8un/11VctXGc8GOHJKJoOQUV4eSfiN954Y3Y5GWIUxFdBps8++8yam5uDU+1DBPAow/0LBfkepvDIFA7LdowIBm864XTTpk2LtfTXb3/726Q+Hi4j1TEeozbYYINEFCIShHWJAHewzDLLGP3UHSa2xsZG36vQ0UcfbQh4fvrpp0RcbzvA6w9LmIXblStnBHWffPKJTZ061a677jrDQ1dbhFTUg6XmgrogSspFyBTkQ9gWHLN/++23LeytjDCZCIiACIiACIiACHQoARUmAiIgAiIgAiIgAiIgAiIgAj2HwJmdUNWzOqFMFSkC+UdANRIBEciJgAREOeFS4p5GYMUVV7S//OUvSZ41WP5o3Lhx9uGHH7apOXj/4MN7ODNLD7VlGSTEEmExDB/io950wtfpiuN11lnHEDYF1+IjftRzUBCHZxs8FAXn7PFghIcYjsNGu1j6KgjzPM8Qc+H9JBfj3n3xxRdBMf7SaYiIEgHtOMD700MPPeSLKc46q+fPnVkCK9pXo4K6uLjIh5AoSM+95J4G56n2eKMZNGhQqqi0YYiDonneeuutVulZrmuVVVZJCqe9iGEQsfE8siwW5wjz6KtJifPkBKHTm2++aRdccIH/3M2aNStrzRi7wt6WEP6wLFnWjJ2QIHpvvvnmG8OrUy7PNGmvvfbapNrhNYyykgJ1IgIiIAIpCChIBERABERABERABERABERABERABESg9xNQC+1px6AjvRDJ+5ADqk0EREAERKA1AQmIWjNRSC8jgBiGD9ThZuE14/zzz2/TUmZ4RMGzS7i81VZbLXwa+5gP/yz5FTtDFyREJIIIKHwplihDnBEO4xhhBksNcYzhuSjqGYZwbM6cOUm8EXTcf//9dv311+dkt99+u7W0tFBkwhBUJE6yHCAAw2MSQqFrrrnGDjvsMEM0teiii9oKK6xge+21l7G0FcKOLEXlfTRtYOm4cEVXXXXV8Gns47b0VTwdhQVycS5G/1tqqaWSktKOpAB3svbaa9tVV11lv/jFL9xZ6w2hIJ6L8Ei01lprGX2TYzwyzZs3r3WGTgyhryNOoz51dXV22mmnGUuIUSee/4022sjOPPNMi3roSlcl2kaZQTzMKCc478p99NlDWHbTTTfl9Exff/31Fh5HqD/iIcYMjmUiIAIiIAIiIAIiIAIiIAIiIAIiIAK9goAaIQIiIAIi0D4CHflXzx1ZVvtapdwiIAIiIAJ5RUACory6HapMZxDg4zof59dff/2k4vF+E12KLClBN51EPXp0RzW23357C3uBQXQxffr0VlUh/KOPPjKz+VGItRDjzD/Ln/8/+OADO+WUUwwxC0IYlkFDKHTcccfZLbfcYu+9954hysifGud/TeJ4y0KUheXamvXWWy9Wln322cdfgmuLLbbImh5PWngj2nrrrQ0vR+edd54hUsmasY0JED0hUmOpMMYgxGl4RBo5cqRdeuml9tRTT8VaAi7V5fE+FBb0IdTC21qqtAoTAREQAREQAREQAREQAREQgY4loNJEQAREQAREQAREQAS6iUBHeQ16ytW/I70ZueK0iYAIiIAI9BYCCwVEvaVFaocIpCCw+uqr28UXX9xqKbPy8nL7/PPPU+ToviDq2n1Xn39lvNSUlpbOP3H/z5071yZNmuSOFm54YnrggQcWBrgjPBchlnCHebEhEDnhhBNszTXXtP/7v/+Lfa/xahNdHisvGpRHleA+I1zpjCpFPXxlusYGG2xgCNlYBmzUqFFpPRKFy0B8wxJ1CHrefvvtcFS7j/EM9PTTT9uvfvUr35vV888/H1ucxnO3yCJ6Lbf7JqgAERABERABERCB7ASUQgREQAREQAREQAREQAREQAREoCcSOLsDKv2nDihDRfQUAqqnCIiACORIQF8qcwSm5D2XwB577GHRpcwQHVxwwQXGR/98admyyy7b7VXxPM8QEHmel6jL3XffbeHlsGbNmmVhURHLuCHISGTIcoCo5+OPP/bZw789Nm7cuFZXY2klllNjmatWkaEAlsvaZJNN7Nhjj7W77rrL8Kj0448/2kknnRRKpcMoAZbMwptTNDx8zlJhWDgszjH3Lk66II3neYaQ6MYbbzTEQXjxYonCDTfcMEiScs9ShngxyvV6KQtzgfThq6++2nbZZRdL5bHLJUlsCNT23ntvX9iIAIp6v/LKKxZHQIhwCwFXUBhLfeWLEPL3v/99hzzTiMg222yzoInai4AIpCGgYBEQAREQAREQAREQAREQAREQAREQgd5PQC0UgRCBJ9xxe7wHyfuQA6hNBERABEQgPQEJiNKzUUwvI8AH99NPP92iS2z99a9/teeeey52aykH0Uk4A6KT8HncYzz7hEU55KN89t1tiIHCH/Bffvll++c//5mo1pQpU4yllIKAESNGGEuDBefRfbRdnSl6YPkoPMwgyAjXA8HL2LFj7ZFHHjHES3hRgv/UqVMN4cf+++9veIHxvIXCqXD+nnaMJ6Wll146qdq0Oykg5gn3C5FLkJylyaL3NIgL9uT57LPPgtNYe+4J4pFw4jiimiA99cL7zxlnnGHTpk3zBUV4AeK+9+/fP0iW2CMiuv/++xPn7Tl46aWXDDFbdDm8oqIiv3+98cYb9u233/oCG+4D1z3ttNNsyy23tCWWWCL2penHCLiCDDBraWkJTrt0Tx8LX5CxMHr/wvE6FgEREAEREAEREAEREAEREAEREIE+SkDNFgEREAEREIGOIlDZjoLkfagd8JRVBERABPoCAQmI+sJdVhsTBAYNGmQXXnhh0lJmfHg/5ZRT7Msvv0yky3TAh/6hQ4eGkpjh8aQtH83ff/99++qrrxJlLbPMMr6AxSL/lltuuUhI/FPqxUf9+Dnmp8TLyfDhw+efuP+///57e/LJJ92R2Q8//GC33367f8x/ntfaYxHhYUOYQ/uCMIQUM2fODE47dI9wKFw/Ct91110NTzPXXnut7b777oYHGMQmxLXXuuP+xKkz4qHBgwcnJUUIlhQQ8+T111/3hS9B8oKCAlt55ZWD05R7+kyunnEQ1UWXFcO7UMoLxAhcYoklbNiwYcZ9nz17tt1www1Jzz9FIOThOeG4rYaIp6amxmhzUAbiGrxa/eMf//A9XG200UbGPQni27pfaaWVjOczyI+w64MPPghOY+0Rzu28887+eMP+xBNPtObm5lh5w4kWazf0AAAQAElEQVSi9+a9994z7mE4jY5FQAREQAREQAREQAREoPcQUEtEQAREQAREQAREQAREoNsJPO5q0BYvRE+3MZ/Lpk0EREAE+hqBvtteCYj67r3vsy3fa6+9jGV2wgAQVVx22WUW9RwSThM+xjtP+Jyl0HL1tEL+qOejNdZYw1gKjLiwRcMQK7BcUjhNumOEAjNmzEgXnTF8t912s7Cnk0cffdRfxozyXnhh4fwUjy+bb755xrJoA+0LJ3r88ceTRCnhuHTHeJVB/INXmhEjRthpp51mLKcWTv/www8bwrAgjPR4GBo4cGAQlHEPWwQzGROFImlb6NS66v6Er5nqGPEM3m/CcU1NTYZnoHBYtmPaM3ny5KRk66+/vsURTkX7eFIhKU7effddQ4QSRPXr18+4VnDOniW/KisrDeHLiiuuaHibIjybIRg74ogj7NRTT01KyjW/+eabpLBcT+iD4SX9yI83ov322888z+M0qyFw++KLL7KmQzwUZRK9drZCEHYxbn3yySf21FNPGZ7Y8IqULV80fuONN05qHxzwtBRNl+2cpQYRV9Guww47zDhHGJUtn+JFQAREQAREoE0ElEkEREAEREAEREAEREAEREAEREAEejaBc9pQ/TPbkKdnZ1HtRUAEREAEciYgAVHOyJShpxPAKwjigyFDhiQ15corr4y9lNmvf/1rC4tRWMqrvr4+qbxsJ3gMwTtJOB1LGS2//PLhoJTHfKRHGJQyMhLIx3wEP5HgWKdFRUW24447JtJSFvXGo0rYcxJCnhVWWCGRLtUB7QqXRZp7773Xpk+fzmEsQ9hz5513+kun4VXpgQcesPHjx1vYewxil/BSaxS86aabGoIjjuMY4graGCdtqjRddX9SXTsaBnPPWyhgefXVV+2ZZ56JJst4jugI8Vg4UXFxcaxltxCnfP311+GsaY+5v7fddluS+KuwsNDWXnvtpDyIZaqqqnzhC4KbxsZGX9iWlCjNied5tt1226WJbXsw4hs8HAUleJ5nv/nNb5LENUFcuj3CqDiiGZZQjLbhiSeesFxEjCy3xrgV1GXddddtJdQK4jLtuT/rrbdeIgn3cMKECcYygonALAd4f7vlllv855hnl2P6m+ct7LdZilB0HyWgZouACIiACIiACIiACIiACIiACIiACPR+AmqhCIhASgITXehrzuJu8j4Ul5TSiYAIiEAfJyABUR/vAH21+YMHD7YLLrig1cd9Pn7HYbLOOusYS2KF015++eVJnlPCcdFjrlNbW5uU3vM8O+CAA1rVibxR8QteeGbGWP6Lj/hch+tRTq625JJLWmlpaSIboiFEDvfdd18iDA9F4TSJiMiB53m29957Jy0fhfeTSy65JLbYYOrUqb5nknDRCFnWWmutRBACoqgI48cff7R58+Yl0mQ6gBXeT955551MyZLiuuv+JFUizckWW2xhCNOCaNp30UUXxV6yjz508cUXJy3N1b9/fwsvbxeUnWpPf7njjjtSRRGWZIhabrzxxqSwQw45pJWno2233dYWW2yxRLopU6bYa6/F/1mJJQcTmd3Bmmuu2e6lxVjWL9zH4Aw7V3ysDa9LjEmxErtEUe9g9FeEO1zXRWfcEB+ypFs4EUIzRH7hsDjHeICiLuG099xzjz344IPhoIzHN910k+EFLpxon332iSVQC+fRsQiIgAiIgAiIgAiIgAiIgAiIQN4SUMVEQAREQAREQAQ6nsAZORQp70M5wFJSERABEejLBCQg6st3v0Pa3nML4QM1S+W0pQWIF1gKaZFFFj5CiGHwxJNN2MMHfpbTiooFWI4p6lUkqBvL+rCUU3A+d+5cu+KKKzIKbxAzVFdXW66ekYJrBPuddtopydsSgqTwx/5tttnG8EISpM+0p3177LFHUpLrr7/ezj///IxtIQPipVNOOcVoO+cY/I899tgkoQHLdrFkGfGBITBBdBWcp9vD7NJLL7XzzjuvVRLiuHetIlxAd94fd/mMG8uMjRo1KikN9w9hTjbPQAhg/vjHP7bqQwceeGBO3mooI7oEWlKF3AkCmkMPPTRJqITnIURnLjppo79tttlmiTCWqxs9erRle/bI8P777xt9mOPAEKEts8wywWnaPdeJitOCxAUFBa1ESHgYg2GQJt2eto8YMcIYQ6Jp0uVHGMYYFk7/pz/9yfDqFQ6LHtOP8bb297//PRHF2HL44YenFC8mEqU58DzPjjzySAt7IGMpyDFjxtiTTz6ZJtfCYPpF9HnbcMMNbc8991yYSEciIAIiIAIiIAIiIAJ5QkDVEAEREAEREAEREAEREAERyCMCj7m6xPnLWpYkeMGl1SYCIiACMQkoWV8msFD90JcpqO19kgBLmZ155pkWFZvEhbHjjjvaUUcdlZT8zTfftI033tjwuMKH+qRId4JA4OCDD7YTTjjB+Mjugvytf//+vmhl6aWX9s+j/7FEEIKBcDjCm5NOOsm++eabcLB/zJJl+++/v51xRi4CdD9rq/+i3pYQ47BEV5Bwv/32ayWcCOKiezwasfQU7Q3HnXvuuYaAguWLwuEcI9p5+umnfS860aW3EI3ssMMOJEsyxFjhgO+//97gQTmUF47jmHuFkAEx1Lhx4whqZbQZzy2tIlxAd94fd/msG2KhXXbZJSndY489Zohw0jHhXsDxsssuS8pHfzj99NOTPAAlJUhxguiL+8Ryc1FBDOypC+zffffdRG7P8/xnYo011kiEBQeIoo4//vjg1N+TF7EbS3lRph8Y+o/7TlsRCzU3NydiEL4cdNBBifPwAcIaBGlBGEt+sYReqvLxarbBBhsESf39TTfdZOmeURKwdBfPA/kYOwiLGu2KhnGOiBHBEPXnHGNMKSsrswsvvNBfDoywsHE9hI/RcQEBEMsyhtPmcozghz4RzsM9xzMRz3aqMQohFt7H6BekDfIiCiQPno2CMO1FQAREQAQ6mICKEwEREAEREAEREAEREAEREAEREAER6C0E0nsWWtjCPy081JEIiIAIiIAIZCYgAVFmPort5QTwcMJH7LY0kw/4LAWFaCGcn4/lCBIQyyDAQGSEpyMEBquuuqovLgqn54P5DTfc4AtkwuHhY4RFJ554YisPIX/9619twIAB9tvf/tYXMwXXGTJkiAXLjFH+qaeeaoghwmXGPaadqbzAkB8hEAIAjuPapptuarSXeoXzPPLII75Xm5VWWslfyg1uLOk2cOBAg/H06dPDyX1eCA0QgiVFuBPEMlHB1QcffOCXwzJNiJUoH9t6662Ne8WyWHjmcdn9bdCgQcbybP6J+w/RCOYOW23deX9aVSZFAPVDcIb4JxwNU9jifSdgAnPuAV6Vnn322XBy437feuutBpukiDQneOVBaEc0wiG80iy11FK+WAz2XAsBzO67726zZ88mWcL+8Ic/WNTDTiLSHey7775Jy+u5IKM9LC2IwCh49rgOx7SRttIPSBtYRUWFIeAJzsN76r/yyiuHg3xRHuWz7NnQoUOtsbHRjycsKmoiInhGERYieKM+tHu11VbzvfZUVlYmvG/Rl6Ns0/U5yka4w1Jk4WcJERECoWWXXda22morf1zguhtttJF/vVtuuYWsCYMJz5HneYmwthwwPiFECuelLuecc46/BB3Xpx60n/GKPolYj34RzsNYlW68CafTsZkYiIAIiIAIiIAIiIAIiIAIiIAIiIAI9H4CaqEIiIAIZCHwqIvP5IUI70OTXRptIiACIiACIhCLwCKxUimRCPRiAnzMxztNW5qIaOCee+7xBS/R/HwYf+qppwzhBh/tUy2vxEf+hx9+2BBDRPNHz1nSB1FFNJyP9HjmSXUdhAV4faGN0Xy5nG+//fYpRSPDhg0zRFi5lEVa2vvggw+mFDV9/vnnxtJPtId92DsJebHNN9/c4J7OexQioWuuucYXTJA+bHPmzLEHHnjAvy9c48UXX0wIOIJ0iBgmTZpkq6++ehBkLKGGB6lEQOSgDffHOur+RKqS8hRhCh548PQTTfDvf/87wQTm3INoGsQy9LMtt9wyGpX2HGHWxRdfbNyvIBHPRcCfa6W6v3/+8599LzoIaoJ80T1lc//om9E42hM8e6ThmLBoOq5TXl7eSpgXpKMfIUYLzoM9ZSFEwpMRnqmCcJ6zo48+OjhN7HlG33jjDZswYYLf72j3xx9/nIjnAL7PP/+8IcThPDA8E+E9KTiP7tM9S1zzpZde8q/HdSknmhd2CMIYx6JxuZ5zr1iakWUGU+Xl+tSD+0E/on7RdORlOTNEi9E4nYuACIiACIiACIiACIiACIhADyagqouACIiACIiACIhAZxI4K0PhZ2SIU5QIiIAIiIAItCIgAVErJLkEKG1vIMCHb7yA4AmlLe3h4/ttt91mt99+u+GxJG4ZCA3wmIL3lTh5qCdiDK6D8ChbHgQJCEZGjRqVViCRrYwgHs9JpaWlwWlif+ihh1p4iadERIyD4cOHG8tk5SLeChjgGScs7kl1OUQrCDKinohSpQ3CEIsgdLj00ksNzzN44QniWHIJnsF5dB/UrTvuT7Qu6c5hhpgGr1sIcNKl+3/27gNuiuL+4/hvRQkKKohKE8GOIoqiKGKBiC2Kvf9VMBi7xEQFe+yKvQcLERRjVOwYERtWUCwgChhFqaIoRQRRivznu7DH7j333HP3PHf33O198tp5dnd2ZnbmvXtn4v0yE87XuBRoM3bsWGvfvn34UkbHuufLL7/sLyFXVQW9s+qflhbUfasqr2ektvv06eMHY1VVPriu55rJfTzPMy3NpUCboG7yfvz48Yks9fnOO+80+eo4cSHNgT7LqqMAI72rmqnI81bNBqR3ODnYKLm54LN02GGHJV9Kea6+6btEdjJMWagamWpXnx3ZtmnTJuMWgueuumoj44oURAABBBBAAAEEEEAAAQQQqJEAlRFAAAEEEEAgFgIvulF86FLy9rrLGOUSGwIIIIAAAhkLEECUMVVJFaSzWQpoKSAFSWRZLVG8Tp06dtxxx9mMGTNMP8prKTEtcZQo4A601JiWC9LyXVquSUsbZRu0FNxHAQWPPPKIv0SRloRyzfub7rHffvuZZveZMGGC7bXXXn5+Tf94nmda4srzVgU2aAkmLZFUk7YVXKLZWL777ju7/fbb/fFoDOE2FZSlMamcZg9SsEimwS9bbrmljRw50hSEkeqZyE5juPnmm00zyQwfPjyxnFW9evUsObhLsx7Nnj073L3IcW09n0gnqjiRnZbt+uGHH/yZnjSDjYzD1XSu/MD80ksvNVmFy2RzrGXoHn/8cRs1apQ/W1f4GatdPd/gndXyVp636j2r6j4aj4JhtHSg+qt+J89MpaCUrbbayp/d59NPP7XPPvvMX/bP86q+jwJs9JnW7Drt2rWrEKikILilS5cmuql7yVezVQXvtMaYKOAO9N2g91Ht6rvgnHPO8ZfRc5dM91Bfdaykmcs0Y4+O0yV9lp5++mn/Pb78YD9mJgAAEABJREFU8stt++23N/UlqKNjvevqk/qWzecoaCOTved5vq2MZa0ZlTQe3T+or5m3Wrdubaeddpr/Tsgw2+cetMUeAQQQQAABBBBAwCBAAAEEEEAAAQQQQAABBK5MQZBuZqIUxclCAIEiF6B7CBREgACigjBzk1wK9O3b17SkT5BGjBhhDRo0qPEtNCNQ0Gaw172yaVg/ku+77742cOBA0w//QTvaawmsV1991Xr16mVaGimbdpPLKiDhhBNO8H98X7BgQcJD9xg2bJhpOS31JajXoUMH07JL6ofSoEGDgksZ77t162Zadkj1laZPn26bbLJJxvXTFWzSpIn99a9/9cejMaj9IGk5LY1JMxVp3OnaSXVNQT1aai3VM5Gdglq0dFLLli0rVD/77LMTtuqPloTK5Nmpn4V+PhU6X0WG+ijTIUOGmIw1viDpXPm6rnJVNJW4rM/hCPd5DNrRZyAI5vE8zw8Q+89//uMvBxeU0TPQ801+ZxONZnigfqq/6rcC7IL2tV+8eLFNnDjR7rjjDj9AR+9Ehs36xRSkdOaZZ5oCYpYtWxZ5J3S/VEtu6T0J3mmNUf0I0pQpU/zvCH1XhD+nupk+Cwr+C8pqr3dJ1zJJeo+vvPJKGzNmjGncqq+kY73r6pP6VlVbyd8Z+v5QXlX1gusyVjCUzGWv+6sfSjL85ptvrH///v47obJBPfYIIIBA+QowcgQQQAABBBBAAAEEEEAAAQQQiL9A3kY41LUcnoXoDXf+nktsCCCAAAIIZCVAAFFWXBRGAAEEEEAAAQQqESAbAQQQQAABBBBAAAEEEEAAAQTiL8AIEUAAgeIUuDTUrYtDxxwigAACCCCQsQABRBlTURABBMpBgDEigAACCCCAAAIIIIAAAggggED8BRghAgjEVmC5GxnJDAMMeAfK7x0Y5r7/gm2kO+AdKL93gGfOM+cdWPEOuK9AtuoKxDGAqLoW1EMAAQQQQAABBBBAAAEEEEAAgdIRoKcIIIAAAggggAACCCCAAAIIIBB/AUaIAAIFEiCAqEDQ3AYBBBBAAAEEEEAAAQRSCZCHAAIIIIAAAggggAACCCCAAALxF2CECCCAAAIIIFDsAgQQFfsTon8IIIAAAgiUggB9RAABBBBAAAEEEEAAAQQQQACB+AswQgQQQAABBBBAAAEEEIitAAFEsX20DAyB7AWogQACCCCAAAIIIIAAAggggAAC8RdghAgggEC5CCxfvtzKKSU/13IaO2Mtr3ed583z5h3gHeAdWPUOlPs//5PHz3lUINszAoiyFaM8AggggAACCCCAAAIIIIAAArUvQA8QQAABBBBAAAEEEEAAAQQQQCD+AowQAQQQKJgAAUQFo+ZGCCCAAAIIIIAAAggkC3COAAIIIIAAAggggAACCCCAAALxF2CECCCAAAIIIIBA8QsQQFT8z4geIoAAAggUuwD9QwABBBBAAAEEEEAAAQQQQACB+AswQgQQQAABBBBAAAEEEEAgxgIEEMX44TK07AQojQACCCCAAAIIIIAAAggggAAC8RdghAgggAACCCCAAAIIIIAAAgggEH8BRpi9AAFE2ZtRAwEEEEAAAQQQQAABBBBAoHYFuDsCCCCAAAIIIIAAAggggAACCMRfgBEigAACCBRQgACiAmJzKwQQQAABBBBAAIGwAMcIIIAAAggggAACCCCAAAIIIBB/AUaIAAIIIIAAAgggUAoCBBCVwlOijwgggEAxC9A3BBBAAAEEEEAAgUIL9HU3XJ6U+rhzz6WabA1c5REuhdvWvVxWjbYmrnYvl5516VuXwu3rWHmvuvzTXGrtUk3HoT6r3XAqZh83ZDYEEECgBAToIgIIIIAAAggggAACCCCAQKwFCCCK9ePNfHCURAABBBBAAAEEEEAAAQQQKGmBi1zv27tULFsd15EDXfrApe9cetClQ1xq5lLypry9XWZ/l75x6UuXjnVpDZdytRWbT67GlXU7VEAAAQQQQAABBBBAAAEEEEAAgfgLMEIEqiNAAFF11KiDAAIIIIAAAggggAACCNSeAHdGIJVAQ5fZzyXNIuR2tbpt4+4+0qWhLu3sUrbbZq7CYy5NcGkvl3KxFZNPLsZDGwgggAACCCCAAAIIIBB/AUaIAAIIIIBAQQUIICooNzdDAAEEEEAAAQQCAfYIIIAAAgjkXGAf16KWAXO7Wtm09NhJ7s5jXEoXOLTQXZ+2Ms11+8o2BRJpSbVLXYFczEZU2z5uGGwIIIAAAgggUH4CjBgBBBBAAAEEEEAAgdIQIICoNJ4TvUQAgWIVoF8IIIAAAggggAACCBSXwIWuO21dKvSm4KG/u5sOcilVsM8wl7+nS2u6pFmSNnZ7pfXcvq5LWn7tYbf/3aXk7WqXcadLqdp12VltteWTVScpjAACRShAlxBAAAEEEEAAAQQQQAABBBCIuQABRGYW82fM8BBAAAEEEEAAAQQQQAABBMpHYH031BtcUqCO2xVsO9zd6UaXkrfnXcamLh3g0tsu/epS8rbEZYx1qYdLG7qkQCK3i2ynu7O/uaRAJber3uZq1ZaPuzUbAggggAACCCCAAAIIIIAAAggUQoB7IIBA9QQIIKqeG7UQQAABBBBAAAEEEECgdgS4KwIIVC1wkCuiYBy3K8jW0d3lQZfC/45BMwmd6/IUWPSN22e6zXYFe7p0sktqw+0S2/XuSO25XY22QvvUqLNURgABBBBAAAEEEECgTAUYNgIIIIAAAggUWCD8L/cKfGtuhwACCCCAAALlK8DIEUAAAQQQQCCHAr+5tpa6FN607FchljLTcmTXuBs3dCnYFPjTy51o2bFlbp/tttxVGOjS0S6pLbfzN/07DN1rI/8s8z+16ZN5LymJAAIIIIBALAUYFAIIIIAAAggggAACCJSKgP7lW6n0lX4igECxCdAfBBBAAAEEEEAAAQQQKAaBD1wn+rkU3rRU1z9cxhou5XPTbD77JN3gfnc+2CUFArldtbenXc27XApvbdzJKS5ls9WmTzb9pCwCxStAzxBAAAEEEEAAAQQQQAABBBBAIPYCq8V+hAwQAQQQQAABBBBAAAEEEEAAgXgLaJae/m6Ir7kU3o5yJ8e45G95+LOma1PLjbldYvvKHV3nUvKMSC4r600BSLe4WmrT7RKbxtQkcVb1QW35VN0zSiCAAAIIIIAAAggggAACCCCQYwGaQwABBKorwAxE1ZWjHgIIIIAAAggggAAChRfgjggggEBlAvPchUtc+sWl8HajO9ncpXxs7V2jXV0Kb4+6k2ku5WpTWw8mNaZZiJLvm1Skwmlt+FToBBkIIIAAAggggAACCGQoQDEEEEAAAQQQQKDgAgQQFZycGyKAAAIIIIAAAggggAACCCCQFwEt1XVNUsvN3LkCi/KxlNl+ru26LgXbYnfwsku53p53Dc5xKbwd4k5WdymbrdA+2fSNsggggAACsRRgUAgggAACCCCAAAIIIIBA6QgQQFQ6z4qeFpsA/UEAAQQQQAABBBBAAAEEiktAS37d67r0tkvhrYc7OdylXG71XGM7uxTetNTYl+GMHB1/49oZ5VJ4286dNHQpm62QPtn0i7LFLkD/EEAAAQQQQAABBBBAAAEEEEAg/gKM0Agg4iVAAAEEEEAAAQQQQAABBBCIvUAZDfAnN9YLXAovZea58+tcau1SrrZ1XUNaSsztEtsEd6Slwtwup9uvrrUxLoU3jaVVOCPD40L5ZNgdiiGAAAIIIIAAAggggAACCORSgLYQQAABBKovQABR9e2oiQACCCCAAAIIIFBYAe6GAAIIIJCZgJbqujWp6Kbu/B8u5Wops6aurQ1cCm9fuJOlLuVj+yip0bXceXOXqrMVwqc6/aIOAggggAACCCCAwAoB/iKAAAIIIIAAAgjUggABRLWAzi0RQACB8hZg9AgggAACCCCAAAJ5FtBSXbe7e4x2Kbyd5E4OdikX29qukTVdCm/zwyc5PlbbGle42eoGEKmdfPuE+8kxAgggUKYCDBsBBBBAAAEEEEAAAQQQQKCUBAggKqWnVUx9pS8IIIAAAggggAACCCCAAALFLDDbde48lxa7FGz6dwDXu5PqLP3lqkW2Ru5sdZfC2/jwSY6P57r2FrkU3hqGT7I8zrdPlt0p4uJ0DQEEEEAAAQQQQAABBBBAAAEE4i/ACBFwAvqXh27HhgACCCCAAAIIIIAAAgggEFcBxlW2Au+4kf/TpfC2hTu50KXk4B+XVXYbPmX3yBkwAggggAACCCCAAALxFmB0CCCAAAII1ESAAKKa6FEXAQQQQAABBBAonAB3QgABBBBAIFsBLdV1nav0uUvh7VR38ieXyn3Dp9zfAMaPAAIIIIBAcQrQKwQQQAABBBBAAAEEakWAAKJaYeemCCBQvgKMHAEEEEAAAQQQQACBggrMcnf7m0u/uxRs+ncB/dzJRi5Vd1uaouIaKfJylbWma6iuS+FtSfikmsf58qlmd6iGAALxEWAkCCCAAAIIIIAAAggggAACCJSWgP6lYWn1uBh6Sx8QQAABBBBAAAEEEEAAAQQQKB2BN1xX73cpvLVxJ5e4VN2lzBR484urH960PFr4PJfHG7rGkvv6pcvLxVa5j1nyPXNxP9pAAAEEEEAAAQQQQAABBBBAAIFiEqAvCCDgC6zm/+UPAggggAACCCCAAAIIIBBTAYaFAAKm2YKudQ4TXQpvWsqsazgji+NvXdkfXQpv+QwgUsBT+F6L3Ml3LuViy4dPLvpFGwgggAACCCCAAAIIIJCFAEURQAABBBBAoGYCBBDVzI/aCCCAAAIIIFAYAe6CAAIIIIAAAjUTmO6q93UpeSmz21yeZvdxu6y2ua70Zy6Ft+3dSSOXcr3Vcw12dim8zXQnU13K1ZZrn1z1i3YQQAABBBAoNwHGiwACCCCAAAIIIIAAArUkQABRLcFzWwTKU4BRI4AAAggggAACCCCAQC0K/NfdO3kps7Yu72KXPJey2X51hd9yKbxt506SZwpyWTXemrsWdnQpvH3iTma7lMstlz657BdtIVCCAnQZAQQQQAABBBBAAAEEEEAAAQRKTSD7AKJSGyH9RQABBBBAAAEEEEAAAQQQQAABCWiprhvcwZcuhbcz3MnuLkW3qs8UQLQ4VKyuO/6TS9kGI7kqaTe12TSpxBB3rvG4Xc42tZdLn5x1jIYQQAABBBBAAAEEEEAAAQQQyJsADSOAAAIrBQggWgnBDgEEEEAAAQQQQACBOAowJgQQQCBJYIo7v8il8FJmCvy5xeU1dimbbYwr/IZL4a2XO9nMpVxtWl7t9KTGvnLn77qUjy2XPvnoH20igAACCCCAAAIIIJBSgEwEEEAAAQQQQKCmAgQQ1VSQ+ggggAACCORfgDsggAACCCCAAAK5FHjeNfawS+FtZ3dynkvZ/HuCRa787S4tdynYmrmDS1xaw6WabprJ6BzXiJZZc7vE9qg7muZSvrZc+eSrf7SLAAIIIBBfAWM7RKMAABAASURBVEaGAAIIIIAAAggggAACCNSaQDb/YrDWOsmNEYiHAKNAAAEEEEAAAQQQQAABBIpCYInrxZUufe1SeFOwTrZLmb3pGnjRpfDW0538zSUFALldtbfDXc2LXQpvmn1oQDgjD8e59MlD92iy+AXoIQIIIIAAAggggAACCCCAAAIIxF8gfiMkgCh+z5QRIYAAAggggAACCCCAAAII1FQg/vUnuyEqOCc8e5DLsmyDfjQL0eWu4jyXwls/d/IPl6ozE5H6oCCkJ1z98L+30LJrF7q8fM4+5Jr3t1z5+I3xBwEEEEAAAQQQQAABBBBAoEgF6BYCCCCAQEIg/C/iEpnFfOB5nnle+aTkZ+F55TN2z2OsnoeB52HgeRh4Hgaeh4HnlY9Buf/zP3n8NTmnLgIIIIBAWoGn3dVBLtV0+8Q1cIpLCvBxu8SmAKIh7mwjlzLd1nEF73HpIZeS/52FZh7S8mLuUkG2XPkUpLPcBAEEEEAAAQQQKGcBxo4AAggggAACCCBQc4HkfxlX8xZpAQEEEEAAgdwK0BoCCCCAAAIIIIBAfgS0VNe1rumZLtV0U7DNX10jyUFEB7s8zRj0sNvv5lI9l5I3zVLU1mXe6dKPLp3hUvKm4CG1rz4nX8vXue6VK5989ZF2EUAAgTgJMBYEEEAAAQQQQAABBBBAAIFaFCCAqBbxy+vWjBYBBBBAAAEEEEAAAQQQQKAIBb5yferjUk03LYWmmYMOcw394lLydqLLeNclLXm2wO2nrkyz3H6xS5+5dI5LCiZyu8h2mTtTUJHqusOCbrnyKWina/dm3B0BBBBAAAEEEEAAAQQQQAABBOIvwAjjKEAAURyfKmNCAAEEEEAAAQQQQAABBGoiQN1yE3jcDfhJl2q6KYhIS4xt5Rp6xqXKtvruQsuVaQO3r2yb5C7s7ZJmAdJsQO6wVrZc+dRK57kpAggggAACCCCAAAIIIFCpABcQQAABBBAICZRCAJHn+ksywwAD3oH4vwOW9B+eufHdZ4aBGQZm1TMwi0094z8IIIAAAnkVUHDOle4OWj7M7Wq8TXctHOHSri6NcinbbaKrcKhLCkR63e0VmOR2tbbl2qfWBsKNEUAAAQQQQCCeAowKAQQQQAABBBBAAIFcCJRCAFEuxkkbCCCAQKkK0G8EEEAAAQQQQAABBAoh8Lm7iZYKc7ucbAr6ed+11Mml9V3SEmZPuf0Ml353KbzNdCfPuXSKS01d2tolnS9z+2LZcu1TLOOiHwggUDwC9AQBBBBAAAEEEEAAAQQQQACBWhUggKgg/NwEAQQQQAABBBBAAAEEEEAAgZwJ9HMthWer7OLOF7hU062/ayDcro51L5ddo222qz3YpSNd2silOi6p7SA1d+eacWiA23/vUk039TloW/sC+tS069RHAAEEEEAAAQQQQAABBBBAAIHiF6CHCMRTgACieD5XRoUAAggggAACCCCAAALVFaAeAggggAACCCCAAAIIIIAAAgjEX4ARIoAAAggggEBEgACiCAcnCCCAAAIIIBAXAcaBAAIIIIAAAggggAACCCCAAALxF2CECCCAAAIIIIAAAgggkBsBAohy40grCCCQHwFaRQABBBBAAAEEEEAAAQQQQACB+AswQgQQQAABBBBAAAEEEEAAAQQQqGWBAgQQ1fIIuT0CCCCAAAIIIIAAAggggAACCBRAgFsggAACCCCAAAIIIIAAAggggED8BRghAgjEVYAAorg+WcaFAAIIIIAAAggggEB1BKiDAAIIIIAAAggggAACCCCAAALxF2CECCCAAAIIIIBAkgABREkgnCKAAAIIIBAHAcaAAAIIIIAAAggggAACCCCAAALxF2CECCCAAAIIIIAAAggggECuBAggypUk7SCQewFaRAABBBBAAAEEEEAAAQQQQACB+AswQgQQQAABBBBAAAEEEEAAAQQQiL9A0Y+QAKKif0R0EAEEEEAAAQQQQAABBBBAoPgF6CECCCCAAAIIIIAAAggggAACCMRfgBEigAAC8RUggCi+z5aRIYAAAggggAACCGQrQHkEEEAAAQQQQAABBBBAAAEEEIi/ACNEAAEEEEAAAQQQqCBAAFEFEjIQQAABBEpdgP4jgAACCCCAAAIIIIAAAggggED8BRghAggggAACCCCAAAIIIIBA7gQIIMqdJS3lVoDWEEAAAQQQQAABBBBAAAEEEEAg/gKMEAEEEEAAAQQQQAABBBBAAAEE4i/ACEtAgACiEnhIdBEBBBBAAAEEEEAAAQQQKG4BeocAAggggAACCCCAAAIIIIAAAvEXYIQIIIAAAnEWIIAozk+XsSGAAAIIIIAAAtkIUBYBBBBAAAEEEEAAAQQQQAABBOIvwAgRQAABBBBAAAEEEEghQABRChSyEEAAgVIWoO8IIIAAAggggAACCCCAAAIIIBB/AUaIAAIIIIAAAggggAACCCCAQC4FCCDKpWbu2qIlBBBAAAEEEEAAAQQQQAABBBCIvwAjRAABBBBAAAEEEEAAAQQQQACB+AswQgRKQoAAopJ4THQSAQQQQAABBBBAAAEEileAniGAAAIIIIAAAggggAACCCCAQPwFGCECCCCAAALxFiCAKN7Pl9EhgAACCCCAQKYClEMAAQQQQAABBBBAAAEEEEAAgfgLMEIEEEAAAQQQQAABBBBIKUAAUUoWMhFAoFQF6DcCCCCAAAIIIIAAAggggAACCMRfgBEigAACCCCAAAIIIIAAAggggEBuBYoxgCi3I6Q1BBBAAAEEEEAAAQQQQAABBBAoRgH6hAACCCCAAAIIIIAAAggggAAC8RdghAggUCICBBCVyIOimwgggAACCCCAAAIIFKcAvUIAAQQQQAABBBBAAAEEEEAAgfgLMEIEEEAAAQQQiLsAAURxf8KMDwEEEEAAgUwEKIMAAggggAACCCCAAAIIIIAAAvEXYIQIIIAAAggggAACCCCAQCUCBBBVAkM2AqUoQJ8RQAABBBBAAAEEEEAAAQQQQCD+AowQAQQQQAABBBBAAAEEEEAAAQTiL1DoERJAVGhx7ocAAggggAACCCCAAAIIIICAGQYIIIAAAggggAACCCCAAAIIIBB/AUaIAAIIlIwAAUQl86joKAIIIIAAAggggEDxCdAjBBBAAAEEEEAAAQQQQAABBBCIvwAjRAABBBBAAAEE4i9AAFH8nzEjRAABBBCoSoDrCCCAAAIIIIAAAggggAACCCAQfwFGiAACCCCAAAIIIIAAAgggUKkAAUSV0nCh1AToLwIIIIAAAggggAACCCCAAAIIxF+AESKAAAIIIIAAAggggAACCCCAQPwFGGHhBQggKrw5d0QAAQQQQAABBBBAAAEEyl2A8SOAAAIIIIAAAggggAACCCCAQPwFGCECCCCAQAkJEEBUQg+LriKAAAIIIIAAAsUlQG8QQAABBBBAAAEEEEAAAQQQQCD+AowQAQQQQAABBBBAoBwECCAqh6fMGBFAAIF0AlxDAAEEEEAAAQQQQAABBBBAAIH4CzBCBBBAAAEEEEAAAQQQQAABBNIIEECUBqeULtFXBBBAAAEEEEAAAQQQQAABBBCIvwAjRAABBBBAAAEEEEAAAQQQQACB+AswQgRqQ4AAotpQ554IIIAAAggggAACCCBQzgKMHQEEEEAAAQQQQAABBBBAAAEE4i/ACBFAAAEEECgpAQKISupx0VkEEEAAAQQQKB4BeoIAAggggAACCCCAAAIIIIAAAvEXYIQIIIAAAggggAACCJSHAAFE5fGcGSUCCFQmQD4CCCCAAAIIIIAAAggggAACCMRfgBEigAACCCCAAAIIIIAAAggggEBagVgEEKUdIRcRQACB0hVY7rpOMsMAA94B3gHeAd4B3gHegbi+A+6/7rFlI0BZBBBAAAEEEEAAAQQQQAABBBCIvwAjRACB2hEggKh23LkrAggggAACCCCAAALlKsC4EUAAAQQQQAABBBBAAAEEEEAg/gKMEAEEEEAAAQRKTIAAohJ7YHQXAQQQQACB4hCgFwgggAACCCCAAAIIIIAAAgggEH8BRogAAggggAACCCCAAALlIkAAUbk8acaJQCoB8hBAAAEEEEAAAQQQQAABBBBAIP4CjBABBBBAAAEEECigwNKlS+24444zz/Mi6YorrihgL2p2qwULFliXLl0i/X/hhRdq1ii1UwrMnDnTWrVqlbCuX7++ffTRRynLkokAAgggUIVADS8TQFRDQKojgAACORTwXFskMwww4B3gHeAd4B3gHeAdKJd3wLL5D2URQAABBBBAAAEEEEAAgVIQmDhxog0bNqxCVx9//HH7/vvvK+STEU+BRYsW2V133WX3339/PAeYx1HRNAIIIFBbAgQQ1ZY890UAAQQQQAABBBAoRwHGjAAC8RHo7obylkutXKrtTX1423VCfXI7NgQQQAABBBBAAAEEEKhlgbK+/YgRI2zevHkVDBRY9MYbb1TIJyNeAsuWLbPnnnvO2rVrZ71797a5c+fGa4CMBgEEEIixAAFEMX64DA0BBBBAIF8CtIsAAggggAACCJjmrt/GOXzj0giXWrhU6E2BQ2+6m6oPbdxefXI7NgQQQAABBBDIjQCtIIAAAghkK/DTTz/Z4MGDE9U8TxPMJk5t4MCBpplpVuVwFDeBs846yw499FCbNGlS3IbGeBBAAIHYCxBAFPtHzAArFeACAggggAACCCCAAAIIIFAzgQtddf3b8L3cfppLr7tUiEAi3UP/t10FDu3p7qk+XOT2bAggkEqAPAQQQAABBBBAAIGCCYwbN84++uijxP2OPPJI22Yb/X8vVmRpBqIxY8asOOFvLAUIEIvlY2VQCJSGAL2ssQABRDUmpAEEEEAAAQQQQAABBBBAAIF8CxRp+w+6fs12SZuCeLq6AwUSver2CvJxu5xualNt6x5dXMu6p9vZj+6P+uJ2bAgggAACCCCAAAIIIIBA7QgsX77c/vOf/9jSpUsTHTj44IOtY8eOifPFixfbyy+/nDgv1oMGDRrYiBEjTGMKUvfurBqdj+fVrFkzmzJlSsJ64cKF1qFDh3zcijYRQAABBKoQIICoCiAuI4AAAggggAACCORMgIYQQACBOAokz/yjoJ693UAV5DPc7Zu4VNNNbWh2I7WptnWPcJvJfQhf4xgBBBBAAAEEEEAAgUILcL8yFZg1a5a99tpridGvtdZatvXWW9thhx2WyNPB448/bt9//70OSQgggAACCCBQRAIEEBXRw6ArCCCAQGkI0EsEEEAAAQQQQACBkMAD7niOS8mb5zL2cWmmS/q/1yoIyB1mtamOgpDUhmY3UpvJDWgGJGYfSlbhHAEEEEAgBwI0gQACCCCAQHYCWp5s4sSJiUpaumzTTTf1Z5Np1apVIl9lVDaRwQECCCCAAAIIFIUAAURF8RhqoRPcEgEEEEAAAQQQQAABBBBAIFcCF6dpSEE/+7rrCgJ60e3Xd6mqLRw4pCAktVE9rj5rAAAQAElEQVRZnQsru0A+Ar4AfxBAAAEEEEAAAQQQKICAli0bMmRI5E6dOnWyRo0aWfPmza1rV/1/IlZdHjhwoC1atGhVBkcIIIAAAjUToDYCORAggCgHiDSBAAIIIIAAAggggAACCORTgLaLXuA+18O5LqXbFAT0J1dA8/QPdftUgUTK+6+79q1LVQUOuSLG7ENSICGAAAIIIIAAAggggECtC2hWofDyZZ7n2cEHH+z3y/M8O+aYY8zz9D+L/CzTDERjxoxZcZLF3379+vnteJ7n71944YVE7SVLlpjO999/f1tvvfX8657nWd26da19+/Z2yy232OzZ+p9RiSqVHixYsMC6dOmSaMPzPL/tVBVmzpxpmmHJ81b0SfVUPyj7xRdf2Omnn24tWrRItFenTh3bbrvtKvQpqKP9smXL7L333rNjjz02Mp4GDRrYHnvs4fdHY1bZbJOWkBswYIAdeuihfoCX563ou+et2Mtv11139fs3bdq0tM1rrBqz562o+/DDD0fKX3jhhYlxe55nPXr0iFxP9qtfv7599NFHkTLpTmQwfPhw32nDDTeM3Evj6Natmw0ePNh++umndM1EriWPSc9X/QwK6T3S+9TevVd6vzxvxdh1P71/eg/Vr6A8ewQQQKBUBFYrlY7STwQQQAABBBBAoMQF6D4CCCCAQLwF0s1CFB65/nf4gS5DgURuF9mUd4DLURm3q3K7sMoSFEAAAQQQQAABBBAotAD3Q6AsBV588UWbN29eYuxbbbWVtWvXLnG+ww47mPKCjMWLF9tjjz0WnNZ4/+abb9rWW2/tBy29/PLLNnfuqv+PhwI5xo4da+eff76tv/76dsEFFxRk9qM5c+bY0UcfbW3atLH77rvPvv1W/1+RFUP9/fffbdy4cX6fmjVrZgq6Wb58+YqL7u/kyZP9IKHOnTvb448/HhnPwoUL7Z133vHHqiCkCRMmuBqZbePHj7d9993XmjZtaqeccoo999xzFg6MCVqR3/vvv+/3b+ONN7bDDz/cpk+fHlwuir1msLrrrrv8Z7rffvv5Tj/88EOkbxqHAttOPPFEPwird+/eNn/+/EiZbE70Lt10002mZ6b3Se+V8oI2dD+9fwqe07s2dOhQCz/XoBx7BBBAoFgFMv2XksXaf/qFAAIIFFiA2yGAAAIIIIAAAgggkFKgv8ud41KmW6r/PZ4qr7L2fnQXHnSJDQEEEEAgLwI0igACCCCAAAKZCmhml2eeeSZSfJ999rEmTZok8nSsvESGO3jllVdMM+G4w2pvCs64++677Y9//KNNmjQpo3ZuvvlmPyBG/c6oQjUKKQBozz33tCeffLLK2gpAOfnkk+3pp5/2y3744Ye2884728iRI/3zdH8085PGXlUQUeCkoC65p2sz1TU9XwWBqW+prhc677vvvrPu3btbNgFBCtpSwNEuu+xiVXmlGo/el+OPP9769OljemapyoTzFKikPt56660EEYVhOEYAgaIWyOZfThb1QLLqHIURQAABBBBAAAEEEEAAAQQQyL1A39w3WWmLF1V6hQurBDhCAAEEEEAAAQQQQACBvAuMHj3aPvjgg8R9Vl99dX/mnUTGygPNxqNrK09NwS9ayiw4r87+3//+t/31r381BYcE9bXc1EknnWR/+ctfbO+997Y11lgjuJTYDxs2zPr31/8PJJGVs4Mff/zRevbsaZ9//nmizYYNG/omlfVJ/ddSX2+//bYpSEVtBJU1c9Of//xnU9JxkB/sFUxz1VVX2dKlS4OsCnsFJyU7qZBstt9+e79t9U33UJDRaqtV/AlZfdKsO1reS3WDpGd64IEH+t5qo3Xr1sElf9+hQ4fENV1XYJV/oZp/pkyZYmpDMwslN6Hlzw455BD/fnrftKRZchm9d6qfTTCUZjs699xzbciQIYnmZNSxY0f/XnJr27Zt4lr44PLLL7ePP/44nMVxPgRoEwEEciJQ8ds/J83SCAIIIIAAAggggAACCCCQGwFaQaCEBDQj0Kp58vPX8dmuad3L7dgQQAABBBBAAAEEEEAAgdoT0Mw2zz77bGSGFQWMKAgluVfK07Vw/sCBAxPLiYXzMz3W8l4KvlH5ww47zL7++mvT7D+DBg2y+++/31599VXTzDFXXnmlikSS7l3TGZAiDa48UeDQRx995J+1bNnShg8fbgq+UV+DPulcgUJ+oZV/vvrqK9trr73syy+/9HO0DNa0adP8QKsBAwaYkoJftGzWpptu6pcJ/iggSteC8/BebSg4KXDStbXWWsseeeQR03JoY8aM8dtW33SPTz/91BQkdM8991QIvnrrrbf85dPURpDq1avnLwun+koKzgmuaX/UUUf5z0LXlHr16qXsaiX1S0FIgVHQiJaJe/fdd+3nn382vY+6j7z1fPU8NKNTUFZ7+WtZs0yXZdPSaFqaTHUVdHX99df7S6FpmTfdS26fffaZyVpBayoXpF9++cUeeuihyGckuMYeAQQQKDYBAoiK7YnQHwQQQAABBOIpwKgQQAABBBAoF4GrCjDQCwtwD26BAAIIIIAAAghUR4A6CCBQZgLffvutDR06NDJqBfKsu+66kTydKG///ffXYSJpBiIFsCQyqnlw3XXX+cuFbbLJJhVaWHPNNe2yyy6zfv36Ra4p4EYBIJHMHJ5sscUWphmFtHRbnTp1Ii2vs846pqWtFPgSvqCALJ0rSEaz3Wy00UY6jaTtttvONPOSgoCCC/PmzTMF0ATn4f1zzz1nCk4K8urWrWsKODrhhBMqBAgFZWR25pln+uVUPshX/zSm4LzQ+8GDB1vyEmxHHnmkjRo1ynbbbTfzPK9Cl7bZZhvf5rzzzotc0/PXcnYaU+RCmpOGDRvaiBEjTAFZmu0ouaie11NPPeXPfBW+ps+IPivhPI4RQACBYhQggKgYnwp9QqBoBegYAggggAACCCCAAAIIVCFwu7v+k0v52n50DTP7kENgQwCBfArQNgIIIIAAAgggkJmAgkm0pFRQWgEWWs4qOE/ed+/e3cKBL4sXL7ZHH320RrOzHHTQQXbuuedacpBO+N6e51mPHj2sTZs24WzTrDGRjBydeJ5nd955p2k5tcqabNKkiR1++OEVLmsprGuuuabS4B5V0LJjXbp00WEiaaadxMnKg19//dVeeumllWcrdgpO2n333VecVPFXswnpmYWLTZ48uUbPK9xWNseaSWrgwIGRKppZSEvRKTgtciHpJJg1SLMhhS/p3Rs/fnw4K+2xZh5SoFK6QuqLlnrzvFXBTLNmzTICiNKpcQ0BBGpPIHpnAoiiHpwhgAACCCCAAAIIIIAAAgggUFOBinPj17TFVfUvWnVYxRGXEUAAAQQQQAABBBBAAIE8Cig4RctghW+xyy672GabbRbOihxrNpg99tgjkvfaa6+ZAiwimVmcKCBGM+ZUVaVx48am4JxwuS+++CJ8mrPjjh07WqdOnapsb9ddd61QRktrbbjhhhXywxlaNizZWQE24TI61uw6BxxwgB199NGmZc8aNWpkxx57bMqZelQ+Oa2++uqmIJ1w/owZM/ylz8J5hTgePXq0ffDBB4lbeZ5nV111lem5JjLTHCiI6PLLLzcFuQXFtJSZZgcKztPtFQyWHExVWfktt9zSFCAWXF+0aJF99913wWnu97SIAAII5EiAAKIcQdIMAggggAACCCCAAAL5EKBNBBAoSYHbXK8XuJTrbY5rkNmHHAIbAggggAACCCCAAAJxEyjF8WhZrPfeey/SdS1fli6YR9dUJlxJS0lpKbNwXqbHTZs2tW233Taj4gqG2WqrrTIqW9NCCiDSTDRVtaOAHvUrKKfjzp07B6dp9y1atEh7XRflffbZZ9vjjz9ukyZNsjlz5limsw+pfjElvSMKiAr61KFDB1PAWnCeyV4zUO29996Rom+99ZYpGC6SmeJkp512igQFpSiSyNJz1XJmiQwOEEAAgRIRIICoRB4U3UQAAQQQKGkBOo8AAggggAAC5SdwRR6G3DcPbdIkAggggAACCOROgJYQQACBshIYMmSIzZs3LzFmBfPss88+ifPKDlRGZcPXBw4caJqlJZyXyfHmm29uG2ywQSZF/TLrrLOOv8/3n0wDWxTgU7du3UR31L9MZ9RJVCqDg4ULF9r7778fGalmeFKgTiSzihMFaOn9CxfTMnZz584NZ6U83nHHHU31U15MytRsR/Xr10/K5RQBBBAofgECiIr/GdHDohGgIwgggAACCCCAAAIIIIBAxgK3uJK5nIWI2YccKBsChRHgLggggAACCCCAAAJVCWi5rGHDhkWKdenSxTbeeONIXqoTlVHZ8DXNLjNmzJhwVkbHf/jDH2y11Yrv504FAmU0gKRCDRo0iCyxlXS5YKezZ8+2F154wV/u7LLLLivYfSu7kYLLZs6cGbmcvBxd5GKaE9ULBwJpGbNvv/02TY0Vl7Rs3Ioj/iKAQHwEGEmyQPH9EzW5h5wjgAACCCCAAAIIIIAAAgggkK1AcZS/OofdYPahHGLSFAIIIIAAAggggAACCNRMYPTo0fbBBx9EGjnkkEMymqFFwRsqG668ePFie/TRRy28RFX4emXHWsar2GZ60fiynRmnsvHlM1/Ldk2ZMsUPFLr33nutR48etsUWW1idOnVs/fXXt4MPPthf+mzJkiX57EZGbasPCxZE/z86zZs3X1E3y7/Jsz5lWl02mZalHAIIIFCqAgQQleqTo98IIIAAAggggEAZCDBEBBBAoMQFbnT9j/4bTpdRjY3Zh6qBRhUEEEAAAQQQQACB0hGgp6UloCCfZ599tkKwz3HHHWee52WUVDZ51Gpz8uTJydkld64lyRSkUowdnzZtmp133nnWpEkTUx9bt27tBwqdddZZ9vDDD9tXX31lv//+ezF2PW99+uWXXyyTGYjy1gEaRgABBIpIgACiInoYdAUBBBCIqQDDQgABBBBAAAEEylngmhwMntmHcoBIEwgggAACeRfgBggggAACZSKgIB8F++R6uDNmzLD3338/183SnhOYP3++nXPOOf4Sc7feeqvNmjXL5Va9rbHGGtasWbOqC5ZwiVKZMaqEiek6AgiUkAABRCX0sGq3q9wdAQQQQAABBBBAAAEEEECgGgL9XJ2azELE7EMOkK2QAtwLAQQQQAABBBBAAIH0AgryUbBP+lLVuzpw4EBbtGhR9SpTK6XA9OnTbe+997a777475fUgU0vBbb/99nbmmWfaE088YXrGv/32m/31r38NisRyX8wzRsUSnEEVkQBdQaCiAAFEFU3IQQABBBBAAAEEEEAAAQRKW4DeF5vAdTXoELMP1QCPqggggAACCCCAAAIIIJBbAQX3KMgn3Opqq61mLVq0sJYtW2adNMNNuK033njDxowZE87iOJ1AFdeWLFlil112mX344YeRklq+7LTTTrP//ve//vJdS5cutQULFvj299xzjx111FHWvHlzfzm6SMVaOtF70qBBCNqpXwAAEABJREFUg8jdq7vs2Ny5cyNBanXq1DHNQhRpnBMEEECgTAUIICrTB8+wEUAAAQQQQKD4BeghAggggEBsBK53I6nOLERzXb0HXWJDAAEEEEAAAQQQiLEAQ0OglAQmTZpUYZmxM844w6ZNm2ZTp07NOmk5rfD4Fy9ebI8++qgtX748nM1xNQUUOPTvf/87Unvfffc1zUrUv39/O+CAA/wlyhREEylUZCcKHmrdunWkV6NHj46cZ3ry6aefRt6vDTbYwJo2bZppdcohgAACsRYggCjWj5fBIYBAEQjQBQQQQAABBBBAAAEEJKAgIu2zSX2yKUxZBBBAAIFaFeDmCCCAAAIIlIXAkCFDbN68eYmxauaWY489ttoz1WhprfXWWy/Rng6effZZmzx5sg5JNRQYOnSoKSgraKZZs2amGYaSzYPryXsFcingJjm/0Of16tWz9u3bR247duxY02xCkcwqTjTT0nvvvRcp1aZNG1t33XUjeZwggAAC5SpAAFFGT55CCCCAAAIIIIAAAggggAACCNRI4DpXe5FLmW7MPpSpVE7L0RgCCCCAAAIIIIAAAghUJqBgjRdffDFyuUOHDtauXbtIXjYnW2yxhWlGnHCdGTNmWHKQR/g6x5kJKFjmiy++iBTeYYcdbKONNorkpTuZNWuWffzxx+mKFOxa165dI4FqH330kWnJu2w6oKCjl156KVJlzz33NAUoRTI5KQMBhogAAqkECCBKpUIeAggggAACCCCAAAIIlK4APUegeAWuy6JrzD6UBRZFEUAAAQQQQAABBBBAIP8C77//viloI3ynww47rEazt2gGox49ekQCQ9T+I488YosWVfH/wVBBUqUCCiBKNvztt99s2bJlldYJX9DsQ3fffbdNnDgxnF1rxzvvvLN17NgxcX/174YbbrDZs2cn8tIdLFmyxPr162e//PJLoljDhg3twAMPTJxzgAACCJS7AAFE5f4GMH4EEEAAAQSKVIBuIYAAAgggEEOBa9yYMvk34Mw+5KDYEEAAAQQQQKA8BBglAgiUhoCCNbQclvZBj3MVfLHLLruYZjIK2tVeM8uMGTNGh6RqCmhWHS1ZFq4+cuRI++yzz8JZKY8VZHTTTTfZNdfof8ZGi+ha+D2IXq14Nn/+/IqZ1cjRMmM9e/aM1Bw9erSdcMIJ9tNPP0Xyk08UPHTRRRfZk08+Gbmk5fe0hFkkkxMEEECgjAUIICrjh8/QESiAALdAAAEEEEAAAQQQQACBqMD10dOUZxelzCUTAQQQKF4BeoYAAggggAACMReYPHmyPfvss5FR7rbbbrb55ptH8qpz0qhRowqzwCxevNgeffRRyyZQpTr3jnudbt26RYao2XeOOuooe/3111PaKjhIy8d16tTJ+vbtG6kbnEydOtUWLFgQnFbYK9AnnKmgna+++iqcVe1jBQvts88+kfrDhg3zA9AqG5OWcZPDLbfcEqmn5fMuvPBC0yxYkQucIIAAAmUssFrVY6cEAggggAACCCCAAAIIIIAAAgjkSOBq1066WYg0+9B9rkwtbNwSAQQQQAABBBBAAAEEEEgtoKCSGTNmRC6eeOKJplluIpnVPDnyyCNNMxqFqytgSYFL4TyOsxNQsI2W/grXmjZtmu29997WuHFjO/TQQ+3UU0/106677mprrrmmde7c2TSzT1CnVatWVrdu3eDUXwJNgUaJjKSDtm3bRnK+/PJLU7BO8+bNbeONN7aePXvar7/+GimT6UmDBg3sgQce8NsL15k0aZI/prXXXjsxpmOOOcaaNGlimmHorbfeChf337XBgwebxha5UDYnDBQBBBBILUAAUWoXchFAAAEEEEAAAQQQKE0Beo0AAqUgcGOaTvZJc41LCCCAAAIIIIAAAggggMAKgQL+XbRokT3yyCORO7Zo0cK09Jjl6D8K8lBQS7g5BSy9+OKL4SyOsxRQkNC9995r66+/foWac+fOteeee84PyFFQzvvvv29a6itc8Pzzz7cRI0bYRhttlMieM2eOzZw5M3GefLD77runvJ/qKHjp888/N71TyfUyPVfQj2Yb0ixJyXUWLlyYGNMTTzxhs2bNSi5im222mWmJvI4dO1a4RgYCCCBQ7gIEEJX7G8D4EUAAAQSKUoBOIYAAAggggECsBa5wo1voUvKm2YceTM7kHAEEEEAAAQTiK8DIEEAAgVIQGD9+vL399tuRrmrmmtatW0fyanKiZaQ0C1FyG0OHDq1RsElye+V4vtNOO9m7775ryTMRpbPQzEUK9LnpppusadOmpgCvoLyCfxTAE5wn77fZZhtTvdVWS/0z9PTp003BS8n1sjlXQNNrr71mN954oz9rUiZ111hjDbv66qtt7Nix1r59+0yqUAYBBBAoO4HU39xlx8CAEciLAI0igAACCCCAAAIIIIAAApUJ3JLiwkUp8shCAIHiF6CHCCCAAAIIIIBArAVeeOEF++WXXxJj9DzPDjroIPM8L5GXi4OuXbtGAlXUpmaKGTNmjA5JNRDYcsstbeTIkX4gUY8ePfylxMLN1a9f359R6uabb7apU6fa8OHDTYFAKlOvXj074IADdJhITz31lM2ePTtxHj7wPM969uxp48aNMy0j1qhRo/Bl+/HHH+3bb7+N5FXnRMutXXDBBfbDDz+YZhs64ogjbIMNNrDwf3SufF1X0NKll15qGmu4DMcIIIBAFgKxL0oAUewfMQNEAAEEEEAAAQQQQAABBBCoWqDgJf7h7hiehUizD93n8tgQQAABBBBAAAEEEEAAgaISuOKKK2z58uWJ9Pvvv9v++++f8z42adLEJkyYkLiP7vnbb79ZeKmqvn37Rq4PGjQoq35kWr9BgwampbvUhyB179495b2aNWtmU6ZMSfRLy2h16NAhZdnkTJVT+eAeakftJZdLdZ7pWIK6derUsd12280GDhwY6a/uvWDBAhs1apSdd9551rJly6BKYn/22WcnxqfyH3zwgWl5tESBFAcKQPrPf/5jWvJMdYKkZdK0zFlQRePVuIPr8pBLcL2qvQKCjjrqKBsyZIi/ZFnQjvZawkz5uq5yK9qq+m82zz9VazWtn6pN8hBAAIFCCBBAVAhl7oEAAggggAACCCBQGAHuggACCJSWwHWh7vYJHXOIAAIIIIAAAggggAAC6QS4hgACCCCAAAIIIJBzAQKIck5KgwgggAACNRWgPgIIlJ3AcjdikhkGGPAOlN87cK37/gu2B9wB70D5vQM8c54578CKd8B9BbKVowBjRgABBBBAAAEEEEAAAQQQKB4BAoiK51nErSeMBwEEEEAAAQQQQAABBBBAAAEE4i/ACBFAAAEEEEAAAQQQQAABBBBAIP4CjLAMBAggKoOHzBARQAABBBBAAAEEEEAAgfQCXEUAAQQQQAABBBBAAAEEEEAAgfgLMEIEEEAAAQQqFyCAqHIbriCAAAIIIIAAAqUlQG8RQAABBBBAAAEEEEAAAQQQQCD+AowQAQQQQAABBBBAAIE8CBBAlAdUmkQAAQRqIkBdBBBAoNwFli9fbuWUkp93OY2dsZbXu87z5nnzDvAO8A6segfK/Z//yeMv13PGjQACCCCAAAIIIIAAAggggEAxCRBAlJ+nQasIIIAAAggggAACCCCAAAIIIBB/AUaIAAIIIIAAAggggAACCCCAAALxF2CECJSFAAFEZfGYGSQCCCCAAAIIIIAAAghULsAVBBBAAAEEEEAAAQQQQAABBBCIvwAjRAABBBBAAIF0AgQQpdPhGgIIIIAAAgiUjgA9RQABBBBAAAEEEEAAAQQQQACB+AswQgQQQAABBBBAAAEEEMiLAAFEeWGlUQQQqK4A9RBAAAEEEEAAAQQQQAABBBBAIP4CjBABBBBAAAEEEEAAAQQQQAABBIpLIB8BRMU1QnqDAAIIIIAAAggggAACCCCAAAL5EKBNBBBAAAEEEEAAAQQQQAABBBCIvwAjRACBMhEggKhMHjTDRAABBBBAAAEEEEAgtQC5CCCAAAIIIIAAAggggAACCCAQfwFGiAACCCCAAAIIpBcggCi9D1cRQAABBBAoDQF6iQACCCCAAAIIIIAAAggggAAC8RdghAgggAACCCCAAAIIIIBAngQIIMoTLM0iUB0B6iCAAAIIIIAAAggggAACCCCAQPwFGCECCCCAAAIIIIAAAggggAACCMRfoNRGSABRqT0x+osAAggggAACCCCAAAIIIFAMAvQBAQQQQAABBBBAAAEEEEAAAQTiL8AIEUAAgbIRIICobB41A0UAAQQQQAABBBCoKEAOAggggAACCCCAAAIIIIAAAgjEX4ARIoAAAggggAACCFQlQABRVUJcRwABBBAofgF6iAACCCCAAAIIIIAAAggggAAC8RdghAgggAACCCCAAAIIIIAAAnkTIIAob7Q0nK0A5RFAAAEEEEAAAQQQQAABBBBAIP4CjBABBBBAAAEEEEAAAQQQQAABBOIvwAhLT4AAotJ7ZvQYAQQQQAABBBBAAAEEEKhtAe6PAAIIIIAAAggggAACCCCAAALxF2CECCCAAAJlJEAAURk9bIaKAAIIIIAAAghEBThDAAEEEEAAAQQQQAABBBBAAIH4CzBCBBBAAAEEEEAAAQSqFiCAqGojSiCAAALFLUDvEEAAAQQQQAABBBBAAAEEEEAg/gKMEAEEEEAAAQQQQAABBBBAAIE8ChBAlEfcbJqmLAIIIIAAAggggAACCCCAAAIIxF+AESKAAAIIIIAAAggggAACCCCAQPwFGCECpShAAFEpPjX6jAACCCCAAAIIIIAAArUpwL0RQAABBBBAAAEEEEAAAQQQQCD+AowQAQQQQACBshIggKisHjeDRQABBBBAAIFVAhwhgAACCCCAAAIIIIAAAggggED8BRghAggggAACCCCAAAIIZCJAAFEmSpRBAIHiFaBnCCCAAAIIIIAAAggggAACCCAQfwFGiAACCCCAAAIIIIAAAggggAACeRUoigCivI6QxhFAAAEEEEAAAQQQQAABBBBAoCgE6AQCCCCAAAIIIIAAAggggAACCMRfgBEigEBpChBAVJrPjV4jgAACCCCAAAIIIFBbAtwXAQQQQAABBBBAAAEEEEAAAQTiL8AIEUAAAQQQQKDMBAggKrMHznARQAABBBBYIcBfBBBAAAEEEEAAAQQQQAABBBCIvwAjRAABBBBAAAEEEEAAAQQyEyCAKDMnSiFQnAL0CgEEEEAAAQQQQAABBBBAAAEE4i/ACBFAAAEEEEAAAQQQQAABBBBAIP4CtTxCAohq+QFwewQQQAABBBBAAAEEEEAAgfIQYJQIIIAAAggggAACCCCAAAIIIBB/AUaIAAIIlKoAAUSl+uToNwIIIIAAAggggEBtCHBPBBBAAAEEEEAAAQQQQAABBBCIvwAjRAABBBBAAAEEyk6AAKKye+QMGAEEEEDADAMEEEAAAQQQQAABBBBAAAEEEIi/ACNEAAEEEEAAAXNLaqEAABAASURBVAQQQAABBBDIVIAAokylKFd8AvQIAQQQQAABBBBAAAEEEEAAAQTiL8AIEUAAAQQQQAABBBBAAAEEEEAg/gKMsNYFCCCq9UdABxBAAAEEEEAAAQQQQACB+AswQgQQQAABBBBAAAEEEEAAAQQQiL8AI0QAAQQQKF0BAohK99nRcwQQQAABBBBAoNAC3A8BBBBAAAEEEEAAAQQQQAABBOIvwAgRQAABBBBAAAEEylCAAKIyfOgMGQEEyl2A8SOAAAIIIIAAAggggAACCCCAQPwFGCECCCCAAAIIIIAAAggggAACmQsQQJS5VXGVpDcIIIAAAggggAACZSWwYMEC69Kli3mel7fUqlUrmzlzZqxdP/roI6tfv37CUMfKq+1B9+vXL9Enz/OsR48etd2lgt6/3MdfGXby5/6SSy6JFNV74nn5+04ols9HZNB5OEl21HkeblP9JmNYU/+s0T9zPG/F+1su71oMHyVDQgABBBBAAAEEEEAAAQQQyJUA7SBQBAIEEBXBQ6ALCCCAAAIIIIAAAgggEG+BfI1u/Pjxdsopp9j333+fr1vUqN3p06fbueeea2PHjq1RO+Vaedq0aTZu3Dh/+J7nWdeuXf1j/iBQrAKLFi2yu+66y+6///5i7SL9QgABBBBAAAEEEEAgrwI0jgACCCCAQCkLEEBUyk+PviOAAAIIIIBAIQW4FwIIIFA0Apq944wzzrC2bdvaK6+8Yr///nvR9E0dmT9/vl111VW26aab2gMPPGBLly5VNilLgY8//tjmzJnj19p6662tffv2/jF/ECg2gWXLltlzzz1n7dq1s969e9vcuXOLrYv0BwEEEEAAgWwEKIsAAggggAACCCCAQFkKEEBUlo+dQSNQzgKMHQEEEEAAAQQQKG0BzeajwKH+/fsX5UBmzZplO+20k/3jH/+wJUuWFGUfS6FTCroaOnRooqsdO3a0xo0bJ845QKCYBM466yw79NBDbdKkScXULfpS9gIAIIAAAggggAACCCCAAAIIIIBANgKrZVO4aMrSEQQQQAABBBBAAAEEELCTTjrJli9fnrM0ZcoUa9asGbJFLqDAkt9++61oe6mZSIq5f0ULl9QxLUs3cuTIRG63bt3M87zEeaqDvfbay37++eecfScsXLjQOnTokOpWhcvjTiUhoKXLSqKjdBIBBBBAAAEEEEAAAQQQQKA4BegVAggUhQABREXxGOgEAggggAACCCCAAALxFWBkVQv07ds3EvQxaNCgqivFqES5jz/Vo5wwYYJNnTrVv7TeeuvZjjvu6B/zB4E4CChYVUGrQRAswWpxeKqMAQEEEEAAAQQQMMMAAQQQQAABBEpbgACi0n5+9B4BBBBAAIFCCXAfBBBAAAEEECigwBtvvOEHlemW7dq1s5YtW+qQhAACCCCAAAII5FuA9hFAAAEEEEAAAQQQQKBMBQggKtMHz7DLVYBxI4AAAggggAACCCCAQLELLFiwwN59991ENzt37mwNGjRInHOAAAIIVC1ACQQQQAABBBBAAAEEEEAAAQQQiL9AbkdIAFFuPWkNAQQQQAABBBBAAAEEEEAAgRoJTJs2zcaNG2fmWvE8z7p27eqO2BBAAAEEEEAAAQQQQAABBBBAIJYCDAoBBBAoEgECiIrkQdANBBBAAAEEEEAAgXgKlPqonn/+eatTp455npdIW2+9tU2fPj2joX311VfWvHnzRF3P82zLLbe0KVOmROr369cvUuaFF15IXJ8/f77dcssttt1220X60qJFCzv99NNt/PjxiaWeEpXydLBs2TJ7//33/fu2atUq0mfNELPrrrvaHXfcYd9//31WPUgef48ePSL15eF5K57BTjvtZL/88kvi+tSpUyPG9evXt48++ihxPdXB8uXLbfLkyb5rt27dbMMNN4yMxfM8P0/XBgwYYLNnz07VTCJP99N9Pc/z+6I+BRfVV/XZ81b03/M803iC69pXNX6VSZfUP/VT/noOnrfqXnpOPXv29Gf0WbJkSbpmItfUR89b1Y76GBTQe/Dee+/Zscce6zt53opy+qxsscUWdumll5qCgILy2e4//vhjmzNnjl9t4403Nn3m/JMi+KPZkfbdd98K74s+o5l0T+/eZZddVqH+jTfeGPkcz5w50/TsPG+FbZcuXUz31j3Uhj6H8l9vvfUSbdWtW9f0DgwePNgWLlyoogVJ+Xj/Khu/xv7WW29Zp06dEuOWgSz0TurdrGzQv/76qw0bNsxOO+00a9OmjcnL81b4ep7nnyv/r3/9q/89l64tPQs9E89bUf/hhx+O3PbCCy9M9M/zPEv+Tksen74/9D0SaSTNiT7Lw4cPr/AZ9DzP5KHvLr0HP/30U5pWopeSx6T3T/0MSuk56z1v3769b+V5K8au++2///7+95r6FZRnjwACCCCAAALlJ8CIEUAAAQQQQACBUhdYrdQHQP8RQAABBBAogAC3QAABBMpW4E9/+pOdeuqpkfFPnDjRbr755siP/ZECK0/0Q+rFF19s4R9gV1ttNb+ufphdWazSnX4oHzp0qLVs2dLOP/98f0aW33//PVH+22+/tfvuu8/atm1ru+yyi/3vf/9LXMv1gX5If+KJJ2zTTTf1AxR033CQjO6ngAUFNZx77rnWtGlTO/roozMOtFL9QiSZKvhgxx13tE022cR3fe211+yHH36ocHvl6dopp5xi66+/vp1zzjmmYK4KBWsxQ4FsJ598st8/9VP+eg7hLuk5DRo0yHbffXdT0Nljjz1mep7hMtkc6z1T8IaWFXv88ccjdno/FTR37bXXmgJ/9A4EgUCZ3kPP6NVXX00U172aNGmSOK/tAwVoKZiqYcOGka7ccMMN9vnnn0fyUp288847pmCh8LV99tnHzjzzTD/gJJyf6liexxxzjP85lP/cuXMTxfSdo3fgxBNPtEaNGtlNN91kyksUyPFBod+/3377zS644ALba6+9bNSoUYnRyEAWesffeOONRH5woM+t6q2zzjp2wAEH2P33329ffPFFBRtZKf/OO+/0fbfaait7/fXXq/yuD+5TiP2iRYvsrrvu8j/z++23n2nc+q4K31se+u7Se6Dgnt69e9fou0suepeaNWvmf2eOHTs2Yqf7vfzyy3bwwQf7/dI/t/Q5DveJYwQQKCkBOosAAggggAACCCCAAAIIlK0AAURl++jLceCMGQEEEEAAAQQQQCBbgdVXX90uueQS06wU4br//Oc/TYEA4bzkY/2w++STT0ayFVDUvXv3SF6qE/34qoCdQw45JKMffkePHm077LCDvfjii6maq1GeAlIUnKKgBQWjZNqYxq4+6Qf4TOvks5x+BFcQgYIPxowZk/Wt7r77btttt90qzB6VdUM5qiBX+Q4cODDjFhVocPzxx5uep55rxhVXFtT7pXvqfVuZlXand2DPPffMymzWrFmR4JCDDjrI9DlMe6MCX5SBZlkK3/bHH3+0K6+8MhJYEb6uY83gct5559nixYt16icFZdx7772mwCQ/I80fBQ8deeSRJtc0xfxLet/79Oljet7ZzELjV87gT6HfPwWn3Xbbbf6sYZV1r2PHjrbzzjtHLuuzvu222/qBmzKJXKziZNKkSbb33nvbrbfeWhRBRN99953pnx+ZBQStGJzcFHCkINMJEyasyMzir94dvUN6lzLxU7CW+lgsZlkMlaIIIIAAAggggAACCCCAAAIIlKAAXc61AAFEuRalPQQQQAABBBBAAAEEYiaw0UYbmWak0OxBwdAUAKDAIv24GuSF95qJ5G9/+1s4y/bYYw9/9gbP8yL5qU7effdd+/Of/2z68Te4rqXQTjrpJPvLX/5iWhIryA/2WirrhBNOsA8++CDIqvFe41MQU6oglTXWWMP/cV39Ub9SzaqkoAotbfP000/XqC+ahUn3UTr00EMjM7VoGSL9wK1rSgqOady4ceR+CsiqLPhASwfpx3XVVdJYNttss0j94ETP9eqrr7alS5cGWf5e99N9VV99UZ/8C+6P53mmPutakDQedyn9lubqU089ZZq1Rr7JxfQcNAbdS8EPek7JZfQ8FYii55t8rbLzt99+2/R+6T0LymjpN80ypHvpPZFlcC3YV2YWXE/ejxs3zp8dRvmaPUWzRem42JJmDFJwU7hfQ4YMscredb2DenfCwVee55ney8033zzcTMpjLb+l2b3CM+zoO6lr167+d4KeQ/KsSGpIfVLgXCbBHyqfSaqN908zDl133XWJ7gXfh3rXdawLej/XXXddHfppypQp/kxoqZbTC2bI0rurpM9KqvdXDV1++eWmZfV0HCQFtR144IG+veq3bt06uOTvO3TokLim6wqk8y9U84/GojY0s1ByE+q3Pn+6j94DfS6Ty2jmPNX/8MMPky9Veq7ZjvTO6R0KCumdU6CW7qV/RmkGvOBaeJ/KLHydYwQQQAABBBBAAAEEEAgJcIgAAgggUDQCBBAVzaOgIwgggAACCCCAQPwEGFF8BLp16+YvYRUekQIqHnzwwXCWf6wfXS+88EILB3foh30texb+cdsvXMkfLXEUBGoomEU/Gmu5IC1FpeV3FISg9vXjebiJefPmWY8ePXKydJiCZDQO3Tt8Dy3npQACjVNLTak/6tfkyZNNP9Qfdthh4eL+jCy9evWyTz75JJKfzUn79u39ZYd0L838suaaayaqN23a1J9dRNeU7rjjDmvdunXiug70479mh9FxkBTEM3z4cFMQjYITVFdJY9EyXMrv27dvUDyx19j1Y3wiwx3ofrqv6us5q08u29/UV/VZ14Kk8fgXq/FHjgpWCgeXqZnjjjvOtKydnoPGoHvp+eg5/fvf/zYt36RyQRo2bJjp+eo5B3np9pp9SO+XymiWFy1jpBlRNNOW7vXss8/6lgMGDLDkoKVUZmonVVKAjIJtdK1du3b+En46Lrak56ply/R5CPqmfl9xxRUpP396FpoJJiirvZ7j4YcfrsMqk5Yme+aZZxLlzj77bNPSUZoJSP56DvpOeOmll/xlpBIF3cEDDzzgB0G6wxpvtfX+KQBKvgpguf32202zoek9V9J3o2YLUvBeMEC91wrY+vLLL4Msf3/GGWf4381Tpkzxl/+SnZKez88//2wK3mzTpo1fNvij7+KHHnooMgtRvXr1/OXUVFdJwTlBee2POuqoxHeWrus7UPnVSQsWLPCDkZLHon6qv+q3Pn+6j96D77//3l9OT5/T8P30fmhZM3mF8ys71oxlWppM1/WZvv766/0Z8fQu6l76rH/22Wf+974CsFQuSKnMgmvsEUAAAQQQiKsA40IAAQQQQAABBBAofQECiEr/GTICBBBAIN8CtI8AAggggIA/442WH0uebUEBBJphJUyk5YiGDh0azjIFkGjWhkhmBieatUhLpf3xj3/0+xCuollv/vWvf1l4Vg5dV3BLqsAmXcsmKZBDPxKH62jmIwUQKOihTp064Uv+sWZrUrCIAiVRmR0LAAAQAElEQVT0Q7+f6f4o8EQzUiiYxZ0WdFPQgX781w/awY21bJQCLzSLT6pxqJwCbvSDuerqPEgai4JngvNC7uUnR/UhuK+c5f3oo4+axhXkB3uNT8FFek/1/IJ87fV89Zx1nGlSIMSbb75p2223XYV3UvfSrCSPPfaYqV9Bm+qvApCC88r2CpRQQERwvXPnzhkt7RWUL/Re3wcKUgnfV58/BZHpvQvyFbChZafCQV8K/tCzVGBGUC6TvVz1TmpWNL2j4Try14xfI0eOtC222CJ8yZ/p6JtvvonkZXtSDO/fNddcY7LUWIP+e55nm266qWnGqiBPz0HfRcG59voevueee0zfnTpPTp7n+csUvvXWWxVmeVPQjN7j5DqFOB88eLC98sorkVtpBjEFPmpZRc/zItd0ss022/jBUFoyT+dBkkvy+xlcq2zfsGFDGzFihCngULMdJZcLvveTg4j0z0EFNSaX5xyBIhegewgggAACCCCAAAIIIIAAAmUsQABR2Tx8BooAAggggAACCCAQN4GHH37YD2DwPK/Ge83aU5WPloXRckP6AT8oqxkdrrzySn+WHeUpuEY/cOs4SFrmSMsdBeeZ7vWDuMYYns0mua5+RD///POtZ8+ekUvBLBSRzCxONHuHgpPCAQ8KTlFgiH4sTteU53l21llnmQKuwuX++9//moKhwnmFOJ49e7YlB8mob5ksG+V5nmlpoOTAG81eUoi+J99jzJgxplmTwvkai7w9zwtnVzjWc9Pz03MMLur5KhBFgSFBXrq9AmYUsKbZd9KV+9Of/uQvsRYu8+mnn0ZmcAlfC441g5WWMNO553mm5bl0nGlSYNPaa69d4+8Dz/OsS5cupoCmqu6t7w59xsPl/vnPfybedX2Wrr32WlPgRlBG3yFy1zMJ8jLd6/tF9/S8yp+33u1HHnnE1lprrUSzM2bMsEyCuBIVUhzU9vvXokULO/bYY/3nm6J7oSzzg2fCAT9t2rQxzdrkeZW7BQ1ssMEGdu655wan/n7mzJm2cOFC/7iQfzQT2sCBAyO31MxC/fv3t6pmtFNwmoIgNRtSuAEFG44fPz6clfZYbShQKV0h9UX/LPK8Vb6zZs3yZ0VLV49rCCCAAAIIIIAAAggggAACCFRfgJoI5F6AAKLcm9IiAggggAACCCCAAAKxFdBSZgrYCA9Qs1xo2SAFG2jJq/CP1goC0uwwVQVchNsLjv/2t79Z69atg9NK9/qRWD+Mh4MFFKygGTMqrVTFBS2VkypQRYEJVVT1L3ue5/9Yrx/t/Qz3R8EqWkorPDOLy0695TBXwRqagUeBQApAaNWqlSnAJdNbNGrUyDSbR7j8F198ET4t2LECgBYvXpy4n3z17D1v1Y/2iYspDvT8kt9fzcSUaTCBlj9SIF2KpiNZet87dOgQyVMAS1UBGFpqbs6cOX69jTfe2Lbeemv/uJj/aKwKLAwHZukZaWYifScocE4zPYXHoCAgfZeE8zI51vPWDE+eV/Xzlr/e+3C7Q4YMySgoKlwnfFzb79+uu+6a8ZJ2m2yyiZ166qm2/fbbmz7DmjWtSZMm4eGkPZZ1+DtVy8VpabC0lfJwUctVfvDBB4mWPc+zq666qtJZlBIFVx7onw+a6UqzCK3M8pdw0+xAwXm6vb4vu3fvnq5I4tqWW25pYWMFJmqZw0QBDhBAAAEEEEAAAQQQSCVAHgIIIIAAAkUkQABRET0MuoIAAggggAAC8RJgNAjEUcDzPH9mCs0AEYxPgTEKCFAKLzOjwJUbb7wxoyCgoK1gr0CXAw88MDitcq+ZYTRjSrjgq6++Gj7N6jgcyKGKmgUpm6Ab1dEPyfrRXsdB0g/hmhEoOC/EXssaaemiZ5991rSU1OTJk/3ljgpx71zeQwEMWpoq3KZ85RzOq+pYz1HPMyinpd0+/PDD4LTS/eqrr25aUqzSAkkXkoOuki5XOFVgWfid1axP2Y6tQqMFylBglj7r4dvpu+COO+4wBRXqOyK4pmWeNCOZ51UdBBTUCfbHHHNMJEAjyE+11/NKnq1HsztplqdU5avKq+33T/3bcccdTePScVVp3333tfvuu880a5KC0jQLVFV1ivG6Zk/TZyPomwLDdtlll+A0o72CofTehQtrmbZff/01nJXyOJvPoQK1qjOrVsobk4kAAgggUHICdBgBBBBAAAEEEEAAgTgIEEAUh6fIGBBAIJ8CtI0AAggggAACSQKNGze2W265xerWrZu4olki+vXrlzjXQa9evezggw/WYdYpm5k21Hi9evUqBHdoVpmqZnxR3VRJP1qH8/XDffPmzcNZGR1rCSrPWxUooeCdKVOmZFSXQlGBqVOnWnjmI8/zsl7iSy3qOep56jhI7733XnBY6V7BPK1bt670evKFddZZJzkr7bkCyxRgFhTaZ599Mg4WCerU5l7BPclLRSlwTbOBBf3SLDBaAk7LPQV5me4VOJPtrEUKHNHzDu6hQBp9BoPzbPa1/f6pr+3atdOubJK+v5NnkuvUqZM/o1I2CHp39HkK1/nss89MQWHhvFTH+q5Q/VTXkvM021H9+vWTszkvLQF6iwACCCCAAAIIIIAAAggggEBZC5RJAFFZP2MGjwACCCCAAAIIIBBTgZNOOsk0M0Mu0qBBg7JS2n333a1Pnz6V1tEP91o2Rj+oVloozYVsfrQNmkn+cV3LkM2fPz+4nPFes1LMnDkzUn6zzTYzBSlFMjM40RJuCjwJimq2m2+//TY4Ldq93in1c/DgwbbffvuZ9rXd2R9++CGy/JRm+9BMVdn2S8+xffv2kWoK6tJyW5HMpJM//OEPVt33OamplKeaKWbChAn+NS0dpZlP/JMs/uy11172888/5+R7YcSIEdagQYOM7y4bBQeFlzJLrqyAoo4dOyZnZ3Suz1Hr1q0zKLuqiAKWNDvSqhyzTz/9NHya8XFtv38KYtE7n3GHq1FQ330KYtOsUQr+1PdVNZrJWRUtAZb8XazZ5qpzA9WTYVD3xx9/NH3HBeeV7fV9Udk18hFAAAEEEEAAAQQQQAABBGpTgHsjgEA+BAggyocqbSKAAAIIIIAAAgggEHMBz/Ps/PPPtz322KPCSDUz0f3332/VXsrFtagAJLfLatOP6+EfiBcvXmz6ATqrRlzhpUuXmma+cIeJrTqBKqq85pprRmZqUl4xJQXNKNBKy5tpCSrNItOqVSvT8nMa84knnmjDhw+38BJUVkv/0bNUYFNwewW3KEAkOM9mn+3sQGq7ZcuWls/ZRTTrVTA+LRG41VZb6bYllRSsc9ttt5nnrZp1KxiAZifq3bt3cJr1fpNNNrFsZy5S8Mf6668fuVd1ggrVQG2/f/pe1feJ+lKTtGzZMps1a5YpQOzRRx81PRPN+KbPk9rX8mD6LsgkuKYm/cik7pIlSyJBg6oTnlFK55kmjU2GmZYPym2xxRbBIXsEEEAAAQQQQACBfAjQJgIIIIAAAggUlQABREX1OOgMAggggAAC8RFgJAggEH8B/ZivICLPiwYLaKaHbbbZpkYAms0k2waSfyBWoEAmS9Rke5+altfSajVto7r1FaCi+5988sn+7DJrr722bbnllnbYYYeZZh154oknTEs1Vbf9Uq33zTff+DP31Fb/Fcj17rvvJm7fuXNn//kkMkro4KCDDrIuXbpU6PGf/vSnGs3gVKdOnZSBSRVuFMpQQGFy0Nf06dNDJYrjMN/vnwIiBw4caNtuu62/LJ5mc+rataudcMIJdtddd5mWCVOZ4tAoTC80u1IxBEkVZrTcBQEEEMi/AHdAAAEEEEAAAQQQQACBeAgQQBSP58goEMiXAO0igAACCCCAAAKVCsyePduuueYaf7mkcKFPPvnEbr/99gr54TLlfFyTmZlq4qbAiSOOOMIU4KVggkwDBho2bGjVmbGnJn0tdN0NN9ywWkvU5aqf06ZNs3HjxvnNeZ5nCu7wT0rwzzPPPGOaTSm56xdffLF99dVXydmcO4F8vX+abeixxx4zzdpz8skn2+eff+7ultmmOp4XDQ7NrGZplFJwmWatK43eFqyX3AgBBBBAAAEEEEAAAQQQQAABBOIvkHaEBBCl5eEiAggggAACCCCAAAIIpBLQTDYKEho9enSqy6YlcN55552U1/KVqdmGtMxQ0L6WLtKP4MF5sexrIxhnzJgxtttuu5mCO9I56Ad1LWF0wQUX2H//+1/78ccfTa6HHnpoumolf02z1FRn1qtcDfzjjz+2OXPm+M1tvPHGtvXWW/vH2f+p3RoKEOrTp0/KTsycOdMURKRlqVIWyEPmr7/+6r/D4aZrOjtauK1cHefj/ZOzZhU7/vjjTbOxVdZXLVfYunVrO/roo+2ee+6xzz77zLT84/PPP2+a1a2yeqWer+XM4jy+Un8+9B8BBBBAAAEEEEAAAQSqEuA6AgggkB8BAojy40qrCCCAAAIIIIAAAghUT6BEaik4SEFC4e5qiaHgXD9An3HGGTZr1qwgK6v9l19+mVV5FdaP5Aps0rFSgwYNqrVkkmam0A/6aiNIM2bMCA6z2s+bN8+0PFW4ktoPn+f7+KeffrLevXubZrkJ32uDDTYwBXtothgFCv3+++9+EMuoUaP8ALADDjjAGjduHK5Sq8f6sd/zVs2IIlf5VqdTyc9Tz8TzVrVdnTarW0fv7KuvvpqovtNOO5mWmEpklMiBAlYUIKRAoaDLCk4JjrV/8sknbcCAATrMOun9zXTWrKBx9UnfC8G59ppRS/tsU6m9f08//bTdeuutFYbZrVs3GzhwoP3vf/8zBVxqliItofb444/bmWee6c9QVpvBdOEOqx/6Hg/nVXfZMQVCarxBW/rnlT73wTl7BBBAAAEEEECgVgS4KQIIIIAAAgggUGQCBBAV2QOhOwgggAAC8RBgFAgggECcBbR02XnnnefPUhGMc4899rAXX3zR1lprrSDLXy7nuuuuq9ZSZpMnT060k+nBRx99FCmqWTWSf3yOFKjkpF69erbZZptFro4fP96yDV5QAxpHMLOMztdee21/OSEr4H9eeukle/vttyN3PO2002zKlCnWr18/69Klix8o5Hm1E0AT6ViakxYtWphmSAqKyFW+wXmmez1HPc9web0ryUFj4ev5PNbn6YMPPkjcYp999rFSDGxQAIoChIKBeJ5ngwYNsp49ewZZ/v6yyy7zvxv8kyz+KFhMzzyLKvbDDz9Elk3zPK/CZzvT9krp/VPQ4G233Rb57tWMbO+995698sor1qNHD9tiiy1qddm+TNz1/d26detI0cpmvYsUSnHy6aefRjwUQNm0adMUJclCAAEEshegBgIIIIAAAggggAACCCAQFwECiOLyJBlHPgRoEwEEEEAAAQQQQCBJQLOlXH311Rb+EVdBQzfddJPtu+++9ve//z1S46677rLw7CqRi2lOFFChH8HTFIlc0mw07777biRvzz33rPYP5FrGK9zY559/bt9//304do96mwAAEABJREFUK6NjzdQULtiyZUtTIEI4L5/HS5cutSFDhkRusfPOO9u1116b8fJEP//8s3399deRNmrjRD/2b7rpppFbJ/tGLlZyoueo5xm+LJPweSGPJ06c6M8Go3vqs6QZiHRcSkmef/vb3yJdVpDKMcccY5dccok1a9YscU2zXV144YX+7DeJzAwOFDw0duzYDEquKqLluL777rtERk2Whyul92/cuHGWHFCpgKJOnTolLKo6UIDhL7/8UlWxvF5XMGf79u0j99A7oNmEIplVnOh7UMFT4WJt2rSxddddN5zFMQIIIIAAAggggAACCCCAAAIIxF+AEVYhQABRFUBcRgABBBBAAAEEEEAAgVUCCgZSUNCqHPODhjp27Gie59k555zjL4ETXNeyWAosyHYps08++cSSZ4kJ2ky11w/mI0eOTFyqW7euKYAokZHlwY477mjrrbdeopaCEMKzqyQupDnQkktPPPFEpIScCrksmIJ/FAgQ7sSuu+7qzzgUzkt3rPoKxEhXphDXNPtQcgCEfOW84v6Z/dVz1PMMStd20I4+UwpwUH+22WYbSw6SUn4xJy0LpYAgBQYF/VTAkAKHtATV5ptvbpdffnlwyd8PHTrUn53IP8niz3PPPWeBVVXVVO6xxx6LFNP7U93l4Urp/dNnVuMPBq/vsg4dOgSnVe4VKPr6669XWa4QBbp27er/syW4lwKjtOxicJ7JXkFHmoktXFb/fFCAUjiPYwQQQAABBBBAAAEEECgVAfqJAAIIIJAvAQKI8iVLuwgggAACCCCAAALZC1CjqAUUBKRgIAUFBR1t27atHzTkeSuWv9pwww1Ny5atttqq/6mh2UmUpx+lg3pV7RcvXuy3o+CEqsqqjNpXnaCsfnROnrkiuJbJXsv7aEalcNk77rgjshxS+FryscZ6//33R8p7nmeakcXzVlgl18nH+bJlyyx5FpHk83T3XbJkiV111VWm5aPSlSvUteOOO84UHBbc76uvvjI5yzvIS7dXeT3HcBktv6fAnXBeoY41c9aIESMSt1OAiwJVEhklcKBlyhQQFO6qAoYUOBTknXDCCaal2YJz7auzlJkCxjINHlE5lde9lDzP85fuqsnycKXy/um90piDpM9x+PsxyK9sr5m9HnjggcouFzRfs4Mp8DK4qT7rN9xwg2npvyAv3V5j11KN4e+9hg0b2oEHHpiuGtcQQAABBBBAoBAC3AMBBBBAAAEEEECg6ARW/Vv9ousaHUIAAQQQKFUB+o0AAgggED8B/WirIB0FAwWjU5CQ8hQ0FORpf8ABB9hJJ52kw0TSrEUvvPBC4jyTAwUl6Idf/QBcWXldUyCCygZlPM+zU089NeMluoJ64b2CDP785z+bxhjkz5w50w499FCbMmVKkJVyL6t77rnHD4AKF+jWrZvtvvvu4aycHCswQEFUqRpbc801I8tHqYwCKyZPnqzDtEltakYpzdiTXFCzm2icyfmpztP1L1X5dHnt27f3l8oLl7nmmmvs1ltvtar6M336dFMAiJ5jUF/P98wzz6zRuxK0VZ29Zk/S7Fmq63meHXzwwTosmaTvA33+wh1WoJAChsJ5DRo0MC19qNmegnzNWKSAxORgl+B6qr2CF08//XSbMGFCqsuJvDFjxlivXr1M5YNMzThT089fqbx/WqotGLf2monsv//9b5WfEZXVTG6HH3646XOr8yDp8xX2DPIr28+fP7+yS1nla5mxnj17RupoCU29Y1Utc6l/Plx00UWW/B127LHHmpYwizTKCQIIVFuAiggggAACCCCAAAIIIIAAAvERIIAoPs8y1yOhPQQQQAABBBBAAAEEEgJaZklBQIkMd6Af6BUs5A4jm5Yt0vJFWsYouKAfnvv27WsK4gjyMtlfeeWV/qw9qeop78gjj7Rbbrkl0pTyunfvHsmrzolmMVIgUriuAia2224709JImt0nfE3HCk75v//7P39WJo1ZeUqa8UKBLgqk0HlNkoIwwkvvaDmuxx9/3FL1p379+hWClr7++ms77LDDKl0iTj+6P/vss9auXTu77777UnZ1xowZtnDhwpTX9PzD41Sw0cCBA00BSSkrZJGpgCjNiCTPcLXzzz/fjjjiiJTvl1yefvpp22GHHezDDz8MV/ODTFK9w5FCeTz5+OOPbc6cOf4dFPSx9dZb+8el8EfPM3npMj2Xyt5zzSLz97//PTK0V155pdJ3LFIwdKL3V8vwpfoM6ln/+9//ts6dO5uCs4JqmrVKAUzh9zK4ls2+VN4/Bce0aNEiMrRLL73UFJCp5xa5sOLE9zrjjDNst912MwV3rcxO7FRP3zWJjKQDBfqEsxS0oxm/wnnVPVawkALTwvWHDRtmWpZNS60puCl8TcdffPGFKWgz+Z8Pml1O762CRFWOhAACCCCAAAIIIIAAAggggEAZCTBUBKoUIICoSiIKIIAAAggggAACCCBQnAIPP/yweZ6X09SlSxdLnhFEgTq9e/eOzOax6aab2sUXX2wKFkmlo+WLbrzxxsiliRMn2rXXXmsKKIlcSHHieV4i95lnnrGWLVvatttu6wd8KHBJP5Ar7/nnn0+U04F+HL7pppsq7ZfKZJr0A7OWytl7770jVTSzxvHHH+/PWqMfqBVk1KNHD2vdurU1b97cDy4KV9AsNw8++KApgCKcX93jDTbYwJo2bRqpfvHFF5t+wFcQymabbWZvv/124rp+fA8Hc+mCZmjR8nMKMtCyahqDXBUcVa9ePT/AaNKkSSrqJz1Pz1v1TBSokepHexVWkIYsdBykAQMGJPqnPj7yyCPBpaz3CgSSp1zDlYP3RPfW89CY9HwU9KHgouSgCD3XXL0r4X5keiw/BeYF5XfaaSdr0qRJcFqt/Ztvvmlrr712Tr8TWrVqZQqMS+7Qvffea+GZv3S9T58+piWndJycPM+zc889t8J1BRx98sknycVTnnveincw+AzqnT/00EP9Gce017NWAF94uSo1pOChms4+pHaUSuH902fg5JNPVncTSQGNmo1HZgrA0udDSW7rrbee6XPZv3//RPl11lnHkr9nFFyYKJB0oO+TcNaXX35p+j7Wd6La7tmzp/3666/hIhkf6ztFS6qpvXAlfUfpc6x3XuPQePR9ps+R/hnx1ltvhYtbw4YNbfDgwaZ3OnKBEwQQQAABBBBAAAEESkqAziKAAAIIIJA/gdXy1zQtI4AAAggggAACCGQlQGEEilBAwT4K+lHwT7h7V155pelH6nBe8rGCNg466KBI9v33329aSieSmeLk6KOPNi1VFL6k2X/+9a9/mZJmlwhf07ECMDQbRS5/HNaP7U899ZQ/C5LuEU76Mf21114z/bCtYK5US5vpR3gFWcgiXLcmx40bN7bk2TjUnmYE0qwrmqFl6tSpyvKTgn/uvvvulEFV3377rT3xxBP+GOSq5bQUaOBXdH8UIHbHHXeYZjjSj/guy9+++eYbq2z5oHr16lmqGaDkpf4pJb9PfqNZ/JGnXOWbXG3KlCmm56Hnouej+yaXUZCBnqueb/K1Qp3Pnj3bPvjgg8Tt9EwVtJbIKOIDBfwo8CfcRQUOKYDD81YE+YSvBcd6d/V9Eg7+mjdvnml2suTAxaBOsNfMW3qP119//SDLnwXrueee899f7ZOfte6jmdMuuOACP6gqUbGGB8X+/nmeZ5qVa//9968wUhm9//77vpk+I3KbO3dupFynTp1s7NixduCBB0by031uFaAVfjZBRQWf6TOv72/NYhTkZ7vX97q+39W35Lr67tM4NB59n82aNSu5iCmwUss35iqQs8INyEAAAQQQQCBbAcojgAACCCCAAAIIIFCEAgQQFeFDoUsIIFDaAvQeAQQQQACBOAko2EdBP+ExKShIP6CH81IdazaQ5OWmFJyiYAHNapSqTpD3hz/8wRQsoOAVBbEE+an2uq6leTTbxEYbbZSqSI3yFGTy6KOPmpZG0uw/mTamACjNkJHrJbI8zzMtwbPHHntU2pXx48dHrh1++OGm5aL0I3rkQpoTzRiiYCTNPqUZRDTjU1BcS5hp+a3gPHl/4oknmmY+Ss4PzhUApuC04Lw6e7kqKOGoo47KuLrGr8AjLX+l55pxxTwUVDDG//73P79lBccoAM4/KfI/CvTRZ1iBP0FXFaijwCAFCAV5le27du3qzxgUvq53s7Ll8sLldtllFxs9erSlCiIJl9OxApoUEHf22WfnNHhIbSsV+/un93vIkCH+corqbyZJn3MFC2oGMwWIyjBcb/jw4RVmqAuub7PNNqYZvfQuBHnhvb7zkwOVwtczOdb3u4ICNbud/vmSSR3980EzUCkgqn379plUoQwCWQlQGAEEEEAAAQQQQAABBBBAAIE4CRBAlPppkosAAggggAACCCCAQNkL6AdfBQoo6CfA0AwTWtYr0x9v9YOtljUK6muvwAkFFmkmDJ1XlurUqWMKXtGMMpdccklk2Rn9KKxgAi1lpaWpdI9M+1TZ/dLlqy/HHXecKXDm5ZdfNi2RpR/bw3UaNWpkWk4n6NM///lPk1e4TK6OtbSQ+nHPPfdYu3btLPlH+1QBOnvttZdNmDDBtOybAsCSg6GS+//QQw+ZfrBXnxUYosAPHQdJSwFV9gzr169vAwcONAUw6DnpeQX1tNcz/fnnn3VYo6T+acYRzbh08803m+6leweNykUzMOk9GjVqlMlFs6p4XuWz5AR1871/9913E8v5KfhCywLm+565aF+BPgr4Cbd1zjnnmJaLC+dVdqxZlvS9kjxezWgUnpGpsvqtW7f2l+hTINh+++0XmVlLy2Wddtpp9uGHH5pm2ZFrZe2E8qt9WOzvnz4Ld955p+nzcfnll9v2228f8Ur+fChgULO/6ftOKJ07d/aX/dKx0siRI02zT+k4OXmeZz179jQFbWmGL32fhMvoe1oznoXzqnOs73nNKPXDDz/4s6el+i7Td5vy9d2goKVLL73UZFGd+1EHAQQQQAABBBBAAAEEEEAgNgIMBAEEMhAggCgDJIoggAACCCCAAAIIIFDbAlo+asSIEbZ8+fK8Jt1D99J49eO4Ak7C99SPtm3bttXljJLneXbRRRdV6LNmNUoOKqmswWbNmpmCCyZPnpxoZ/HixaaAkF69etk666xTWdUK+R06dPCXPQrGpKVvlFehYCUZ6vO+++5rCo5REEzQjvZz5syxV1991dQnBdxU0kTKbAVUqI0gDRo0KGW5cKZ+SD/zzDPt008/tWXLliVs1IYCdxSoES6vY/Vfy4vpupb5Udkgpeu/53n+jFBBWe3147zaU7upkoIQ9CO+npOel+oESbPIhAMMqjP+8D01O9J5553nvxOaISe4j1y+/PJL00xWCi5Sn8L10h3LKWhH+/BnI1294FpV9cNjTvYI2qhqr/dEfctn0nuuz2DQFzkn3+/222/Papaf1q1bm2bnCrejQI9Ml5fSc1Qg2LBhwyz8binAr3///kC2XlgAABAASURBVKbPtOd5QZer3Cc76rzKSqEC+Xj/ZC77wCjb76pQ90z907KTY8aMiXhV9fnYdtttTc8l6MNvv/1m6WY+0z0VtPWf//zH9H0S1NNewYZa5kxllGo6PgUEafaxVN9l+m5Tvq6rnO6XSdI/+/Q5V3+DpM9xJnVVpqb11QYJAQQQQAABBBBAoCoBriOAAAIIIIBAPgUIIMqnLm0jgAACCCCAQOYClEQAAQQQQAABBBBAAAEEEEAAgfgLMEIEEEAAAQQQQAABBBAoSgECiIrysdApBEpXgJ4jgAACCCCAAAIIIIAAAggggED8BRghAggggAACCCCAAAIIIIAAAgjESyBVAFG8RshoEEAAAQQQQAABBBBAAAEEEEAglQB5CCCAAAIIIIAAAggggAACCCAQfwFGiAACCGQkQABRRkwUQgABBBBAAAEEEECgWAXoFwIIIIAAAggggAACCCCAAAIIxF+AESKAAAIIIIAAAvkVIIAov760jgACCCCAQGYClEIAAQQQQAABBBBAAAEEEEAAgfgLMEIEEEAAAQQQQAABBBBAoEgFCCAq0gdDt0pTgF4jgAACCCCAAAIIIIAAAggggED8BRghAggggAACCCCAAAIIIIAAAgjEX6DcRkgAUbk9ccaLAAIIIIAAAggggAACCCAgARICCCCAAAIIIIAAAggggAACCMRfgBEigAACCGQoQABRhlAUQwABBBBAAAEEEChGAfqEAAIIIIAAAggggAACCCCAAALxF2CECCCAAAIIIIAAAvkWIIAo38K0jwACCCBQtQAlEEAAAQQQQAABBBBAAAEEEEAg/gKMEAEEEEAAAQQQQAABBBBAoGgFCCAq2kdTeh2jxwgggAACCCCAAAIIVFegb9++tnz58kQaNGhQdZuiHgIIxECgWbNmNmXKlMR3wsKFC61Dhw4xGFk8hsAoEEAAAQQQKBUBz/PM88onJT8XzyufsXseY/U8DDwPA8/DwPMw8DwMPK98DPL5z3/PK37H5PFzXjMBAohq5kdtBBBAAAEEEEAAAQQQQKAUBegzAggggAACCCCAAAIIIIAAAgjEX4ARIoAAAgggkLEAAUQZU1EQAQQQQAABBBAoNgH6gwACCCCAAAIIIIAAAggggAAC8RdghAgggAACCCCAAAII5F+AAKL8G3MHBBBAIL0AVxFAAAEEEEAAAQQQQAABBBBAIP4CjBABBBBAAAEEEEAAAQQQQACBIhYggChHD4dmEEAAAQQQQAABBBBAAAEEEEAg/gKMEAEEEEAAAQSKWsBzvSOZYYAB70D5vQOW9B/eAeO70AwDs+obmFHXrCQNjP9UX4AAourbURMBBBBAAAEEEEAAAQRKU4BeI4AAAggggAACCCCAAAIIIIBA/AVKZYTbuI5e5VJDl2p7Ux+udp1Qn9yODQEEEECgnAQIICqnp81YEUAAAQQQiJUAg0EAAQQQQAABBBBAAAEEEEAAgfgLMEIEEEAg9gLj3Qh3cWmyS1e4tI5Lhd4UOHSlu+kUl3Z2SX1yOzYEEEAAgXISIIConJ42Y0WgGAXoEwIIIIAAAggggAACCCCAAAIIxF+AESKAAAIIIIAAAgikE/iHu7iuS9oriOdyd1yIQCLdQ/dU8FJwTwUxuduzIYAAAgiUm0BOAojKDY3xIoAAAggggAACCCCAAAIIIFCOAowZAQQQQAABBBBAAAEEEEAgLwKjXKvDXdIWzAakoJ5LXYaCfNwup5vaVNsKVlLAkIKXdIOX3R/1xe3YylmAsSOAQHkKEEBUns+dUSOAAAIIIIAAAgiUrwAjRwABBBBAAAEEEEAAAQQQQACB+AswwtITUCBPuNeN3MnVLk116WKXGrhU001taKYhtam2FawUbjO5D+FrHCOAAAIIxFyAAKKYP2CGhwACCCAQVwHGhQACCCCAAAIIIIAAAggggAAC8RdghAgggAACZSQw0o31NZeSN80OdK3L1IxEF7m9goDcLqtNdRSEpBmHrnQ11abbRTbNgMTsQxESThBAAIHyEiCAqLyeN6MtNgH6gwACCCCAAAIIIIAAAggggAAC8RdghAgggAACCCCAAAIIZCag2YEqK9nYXbjOJQUS9XH7tVyqagsCh1RHQUjrpanwjzTXuIQAAgggkIlAiZchgKjEHyDdRwABBBBAAAEEEEAAAQQQKIwAd0EAAQQQQAABBBBAAAEEEEAgzwLvufZfdyndpkCifq6AgoIucPtUgUTK6+uufeOSAodUxx1WujH7UIiGQwQQQKBcBQggKtcnz7gRQAABBBBAAIHyFGDUCCCAAAIIIIAAAggggAACCCAQfwFGiEApC6SbhSg8rg3cyY0uKZDI7SKbliq7weWs71ImG7MPZaJEGQQQQCDmAgQQxfwBMzwEEEAgngKMCgEEEEAAAQQQQAABBBBAAAEE4i/ACBFAAAEEEChLgXfdqF9zKdNNgUTJZTMNHFK9l92fUS6xIYAAAgiUuQABRGX+AtTq8Lk5AggggAACCCCAAAIIlIxAv379zPO8ROrSpYstWLCgZPpPR0tHIPld69GjR8rOz5w501q1apV4Jz3PsxdeeCFlWTJrWYDbI4AAAggggAACCCCAQLYCl2ZboQblr6hBXaoigAACqwQ4KnkBAohK/hEyAAQQQAABBBBAAAEEEEAg/wLcAQEEEEAAAQQQQAABBBBAAAEECiagGYHeKMDdhrt76F5ut2LjLwIIIIBA+QoQQFS+z56RI4AAAggggED5CTBiBBBAAAEEEEAAAQQQQAABBBCIvwAjRACBeAhcVYBh/KMA9+AWCCCAAAIlIkAAUYk8KLqJAAIIrBLgCAEEEEAAAQQQQAABBBBAAAEE4i/ACBFAAAEEEECgzAVGuPG/7VK+tpddw8w+5BDYEEAAAQRWCBBAtMKh8H+5IwIIIIAAAggggAACCCCAAAIIxF+AESKAAAIIIIAAAggggAAC1RfI5wxBV1S/W9REAIEKAmQgEAMBAohi8BAZAgIIIIAAAggggAACCORXgNYRQKBwAn379rXly5cn0qBBgwp3c+6EAAIIIIAAAggggAACZS1QhIN/w/UpH7MEvZqndl2zbAgggAACpSpAAFGpPjn6jQACCCCAAALZClAeAQQQQAABBBBAAAEEEEAAAQTiL8AIEUAAgbgJXJKHAV2WhzZpEgEEEECgxAUIICrxB0j3ESg/AUaMAAIIIIAAAggggAACCCCAAALxF2CECCCAAAIIIIAAAisFXnf7XM5CxOxDDpQNAQQQQKCiQO0EEFXsBzkIIIAAAggggAACCCCAAAIIIBA3AcaDAAIIIIAAAggggAACCCCQC4FczhiUy7ZyMTbaiIMAY0AAgVgIEEAUi8fIIBBAAAEEEEAAAQQQyJ8ALedO4KeffrLBgwdbt27dbL311jPP8xJpww039PMHDBhgs2fPrtFNFy5caE8++aTtv//+Fe7TqlUr69mzp7333nu2bNmyGt0nm8pLliyx4cOH27HHHmsaq+etGrssZCIbGWXa7oIFC6xLly4JQ41t5syZiepyvOWWW6x9+/ZWt27dRDndTzYvvPCCqV+JCgU6yMfz0bg1fs9b4SoX+WhIy5cvt/fff9+319g9b0UZmey6667+O6k+qWy2SX7vvvuu6Z0K39/zPGvQoIFvf8kll9j//vc/Uz8yab9fv36JZ+V5nvXo0SOTatUqM23aNLvxxhv9fsrD81bY1KlTx7bYYgv761//auPGjcvqs6L3yvNWtON5nmk8Qef0mdNnL/lzENzv0ksvNfUpKM8eAQQQQAABBBBAAIFCCnCvohbI1axBr7lR5nI2I9ccGwIIIIBAXAQIIIrLk2QcCCCAAAIIpBfgKgIIIIBALQooOOPcc8/1g3lOPPFEe+2112zu3LmRHv3www9+/imnnGLrr7++nXPOOTZ//vxImapOFi1a5AdDNGrUyI4++mh7+eWXK9xn6tSpNmjQIOvcubNttdVW9vrrr2cc2FHV/VNdV5/uuusuf0z77befPf7446axhsvKQiayUYBL7969sx57uD0Ftdx0003WrFkzO//8823s2LGRQCHdTzYHH3yw36+hQ4fm1SDomywUrFLI5zNnzhw75phjTIFCstfYg/7ISYFFclefZKa84Hq6vYKB1F6LFi1s9913998pvVvhOnrvZX/dddf579ouu+xi48ePDxeptWP1Y99997WNN97Y+vbtW+Ed+f333+2rr76yO++807bbbjvbdttta/xZURBVp06d/M+e7MKfg+B+1157rd8nfX717GoNiBsjgAACCJSyAH1HAAEEEIivwOU5GNqlOWiDJhBAAAEEYipAAFFMHyzDiqsA40IAAQQQQAABBBAoNQEFAXTv3t3uuOMOU5BApv2/++67bYcddrAJEyZkVGXy5Mm25557+sEQmQaBTJo0yfbee2+74IILIgE2Gd0wg0LfffedaezZBATJSAFHCjbJdOzhrmgGo+OPP9769OmT0ZgUpKU+3nrrrXkNIqqN56N378gjj/RnowobpTrWOyMz2ckwVZkgT7Po3HDDDf6MRuEgmOB6ZfvRo0dbu3btbODAgXm1ruz+ylfg08MPP+zPOPTKK68oK6M0ceJE/7OiAB9ZZVQpVOjFF1/0P88yCGVXeqgZxPR5njJlSqVluBB3AcaHAAIIIIAAAggggEAFAf2PmJrMHsTsQxVIyUAAAQRqW6C47k8AUXE9D3qDAAIIIIAAAggggAACMRJQoMGFF15ob7zxRmRUq622mh9I8ec//9n+8pe/2EknnWRa/ilSyJ18/fXXdtppp1lVAR0KMtBsKh9++KGrFd2aN2/uz0ak+2hWEy0fFi1hpmW+zjrrrIwCbpLrVnauPikAQjMLJZepX7++HXLIIf7YK+uTAjZUP9WYktsLzjXDj2Z6GjJkSJBlsu7YsaN/L3m3bds2cS18cPnll9vHH38czqr58coWZFHo5/Prr7+aLMLvniy6du3qW8i9YcOGK3u4aie7qgLKnn32WdNSW6tqrTgKv2t63+Sue664uuKvAsT0rn3wwQcrMgr4V8FDmmVJS6Lps5l8a70bekcq67vKX3bZZaaAuFT1dT1Vevvtt+2EE06wX375JXFZn0M9A91LnwV9JhIXVx58/vnndvXVV9vSpUtX5rBDAAEEEEAAAQQQQAABBOwfNTBg9qEa4KWtykUEEEAgJgIEEMXkQTIMBBBAAAEEEEAAgfwI0CoCNRF49913bcCAAZEmFHihWW8+/fRT/9r999/vL/+kGWoUMKQZgcIVFHzw0ksvhbMixwou6tWrl3355ZeR/MMOO8zU3owZM/xlw3QfLZukWYG0rFT79u0j5R944AF/uaZIZjVPFixY4AepJPepTZs2JpOff/7ZFIQS9On77783BUvsvPPOkTv++OOPpuW1pk+fHsmv7ESz4WhpMl1fY4017Prrr/eXQtMyXbqXnsVnn31m06ZN82eBo5VwAAAQAElEQVSTUbkgKbjjoYceyvnMOLX1fDTmZ555JhienX322f5ydlqyThZ6F+Srd0tL5iUKuoN078Ls2bPtqquuisymtccee1R413QP9UHv+hVXXOFaXbXJ+vbbby94YMwLL7xgF1100aqOrDzSEmZ6Tno39I4Efdd73K9fP9O7tLKov+vfv39WnxXNPjRv3jy/rt5xff70OdQz0L30WdD9de/kez311FOmYDq/Mn8QQAABBBBAAAEE8ipA4wiUiMBw18/qzEL0ejXruWpsCCCAAALlIkAAUbk8acaJAAIIlLcAo0cAAQQQQKBWBJ5++ulIoIVmXlHwRarZRtTBTTbZxBQwoIAMnQfpkUceMc0oE5yH9wpmSJ7l57rrrvOXrVJ74bI69jzPtttuO3vnnXf8WVGUFyTNRPTVV18Fp9XeDx482JKXh9JSWqNGjbLddtvNPM+r0PY222zjBxedd955kWsKnrj55puzCuzRzDojRowwzf6UynqjjTbynZODtYYOHWrffvtt5P41Pant56MZgBQYdeedd9o666wTGU6dOnVs//33t5EjR9oWW2wRuXbbbbfZN998E8nTySeffGLjxo3ToZ/atGlT6bumAvLX7E56J3UepOHDh1cIeguu5WM/a9Ysu/jiiyOfx7XWWsv0zLUcW7KN+rDmmmv6S+FptqSWLVsqK5FUR0FviYwMDhTo9+abb/qfP8+Lfgb0LDT70WOPPebPmhU0p8AjBSAF5+wRQAABBKoUoAACCCCAAALlIBD9f2lkNuJLMitGKQQQQACBchYggKicn37JjZ0OI4AAAggggAACCCBQOgILFy608ePHRzq83377pQyeCRdad911/UAHz1sVYKCltVIFtmjmnoEDB4ar+zP/nH/++aaAhMiFpBMFdmgWGM2IElyaOXOmKfgnOK/OXjOpJPdJ91AgjcaWrk3NvqJZg4466qhIsUcffbSCZaRA0onaUKBSUnbkVH2Rk+etclaQSSrnSMUsTorh+VxzzTWmJbs8b9U4k4ew+eabm4LUFFATXNPMVakCVzRzlpYCC8ppmbImTZoEpyn3nueZgmMUbBQUmDNnTt6WjAvuEd5r5qXkgJ/77rvPDjzwwHCxlMearUvvYN26dRPXNXuTZmoKWyQupjjQ8mgKolJQUorLiaw//elPts8++yTOdZBsrrz4J0aIAAIIIIAAAggggAACaQRedtc+cSnTjdmHMpWiHAIIFFiA2xWbAAFExfZE6A8CCCCAAAIIIIAAAgjEQkCBBUuXLo2MRcs5RTIqOdl2221t0003tRYtWtghhxximrlk7bXXrlD6jTfeMM3QE1xo1qyZP2OKAnGCvHT7xo0b29///vdIkSeffNIUHBHJzOJk9OjRphlbbGUdz/P8Ja90r5VZaXfqu2as0SxCQUH1RzPFBOfp9q1atbLu3bunK5K4tuWWW1o4+GXRokWmpaUSBWp4UNvPRwE7CtzxvMqDh4IhdujQwY477rjg1N8PGTLEtIyXf7Lyz5IlS1YerdgpUC75PV9xJfp3ww03NAWSbbDBBrbLLrvYGWecYQpcipbKz5lm71KAVLh1BfMdccQR4ay0x7vvvrsfnBcupKXHMg0401J8MgjXT3WsACM9i/A1BXPJOZzHMQIIIIAAAggggAACCJS9wMVZCFySRdnsi1IDAQQQQCA2AgQQxeZRMhAEEEAAAQQQQCD3ArSIAALVF9AMPwoACregwJgJEyaEs1Iea4ktLSU2ffp0U5CCZpFR4EW4sAKUXn5Z/6fDVbkKithss81WZWRwpBlkmjZtmij5v//9LxKUlLiQ4YGCZtS3oLiCIRQwEpxnslfgS/LyYm+99Valy7iF29xpp50iQUHha8nHjRo1Mlkn5+fiXAa1/XyOOeaYjC1WX311O/bYYyMzZGmpsmnTpkU4kpc6e+aZZ/xZqzTeSMGkE8/z7OGHHzbN8qSl7O69914/kCipWF5OFeSjWbzCjSugR8E64bx0x57n+T5yCspNnTrVMvk8q07nzp2DalXutZxflYUogAACCCCAAAII5FiA5hBAoOQEhrkeZzIL0Ruu3CiX2BBAAAEEEKhSgACiKokogAACCJS8AANAAAEEEEAAgVoQ8Dyvwkw4X3/9tWl2IQV2DBs2LKOAmMq6Pm/ePPvss88il9u1axcJAIlcrOREgUnhmWA0m0zyUk+VVK2QrVlS3n///Uh+p06dTIE6kcwqThRwkbyMk8Y6d+7cKmqa7bjjjqb6VRZ0BTTbkQK93GHOt9p+PjLo1q1bVuNS4Fbz5s0TdbTM2OTJkxPnOthhhx38mbF0rPT777/bySef7LsPGDDAtGyb8ospffHFFxaeWWq99dbz+5ttH+WjWauCegqa+uijj4LTSvea5ap169aVXk++sM466yRncY4AAghkKkA5BBBAAAEEECgvgUxmFrq0vEgYLQIIIIBATQQIIKqJXkHrcjMEEEAAAQQQQAABBBAoNQEFwWjZpnC/FXDxxBNP2AEHHGCaAUUBRdddd50/k8myZcvCRdMeK5hGMxSFCyko6dRTT7VsUu/evSvMOKSZVcLtZnqsJcBmzpwZKd62bdvIeaYnqqcgmKC8ljHTTDLBeWX7evXqVXapoPm1/XyyDVoRTsOGDSssK/bpp5/qUiIpEEYBQ4mMlQdjxoyxU045xTSble59+umn26uvvlqjILmVTdd4l/w+q48KnMu2YflsvfXWkWrjx4+PnKc6+cMf/mAKVkt1LXUeuQgggAACCCCAAAIIIIBARgIvuVLpZiHS7EPvuTJsCCBQlAJ0CoHiE1it+LpEjxBAAAEEEEAAAQQQQACBEhdY2f3GjRublmpaf/31V+ZU3Gm2n0suucS0bJECio499lgbPny4LVmypGLhUI4CVObPnx/KMXvllVfsgQceyCoNHDjQFJwTbig5MCl8Ld2x+rxgwYJIkfCMNpELVZzIom7dulWUqng5eYmtiiUKk1Pbz2eTTTaxddddN6vB1qtXz5Lf1eR3zPM8O//8823//fevtG0tU3bfffeZAuj0HBVEp9mJZs+eXWmdfF7QbFDh9hU8pLGG8zI5VkBbdWasatmypVWnXiZ9ogwCCCCAAAIIIIAAAgjUskDt3/6yNF24OM01LiGAAAIIIFBBYLUKOWQggAACCCCAAAII+AL8QQABBHIhsNNOO9knn3xihx12WJXNKQDn8ccft/32288U4HDWWWdZ8ow+VTYS0wK//PKLZTIDUUyHn/Ww6tSpk/VydqkCZFIFkykw6emnn7Z+/fplNLPOhx9+6M9OpOAkLWmnZe60/FfWgyrCClOmTLHkoLki7CZdQgABBBBAAIEqBLiMAAIIlLDAi67vH7qUvL3uMka5xIYAAggggEDGAgQQZUxFQQQQKFEBuo0AAggggAACCNS6wEYbbWQKuNBSSn//+9+tYcOGVfZJS51p9qLtttvOXn9d/96vyiqxLqDglkaNGsV6jKU0OM0s1KdPH9NMSw899JBttdVWGXV/1KhRtuuuu9q1115b5SxbGTVYy4UUFKVgv1ruBrdHAIEVAvxFAAEEEEAAAQTKVeDKFANPNzNRiuJkIYAAAgggYFYiAUQ8KgQQQAABBBBAAAEEEECg9AW0lNEtt9xic+bMsW+++cb69+9vHTt2tNVWq/x/mml5sSOOOMKfxSidwFprrWWa6UUzu9Q0DRo0KN2tauWaljNT0Eqt3DwHNy2F5/Prr79WWM5OS+ulG76W5urZs6dNnDjRtFTY888/b8ccc0yVS3Zddtllduedd6ZourSyNH4Ft5VWr+ktAggggAACCCCAAAIIxExgqBtPeBaiN9z5ey6xIVDEAnQNAQSKUaDyf0tdjL2lTwgggAACCCCAAAIIIFD8AvSwSgHP86x169Z22mmnmZZzUuDGZ599ZprRpXnz5hXqKzBjwIABpsCg4KKCFrRMVXCuJb5mzZoVnNbKfo011rAGDRpE7l3dZcc0s82iRYsSbWmsGnMio8gP1Ff1OehmoZ/PtGnTbOHChcHtM9prCb358+dHymYyW1ZQQUubde/e3f7zn//Yzz//bDNmzLAHH3zQtIxfUCa817Xvv/8+nJWX4+Qx/PDDD6bPXLY3Ux0F9IXr6Z0Pn3OMAAIIIIAAAggggEBZCTDYYhK4NNSZi0PHHCKAAAIIIJCxAAFEGVNREAEEEEAAgfISYLQIIIAAAoUTUBBC27ZtrV+/fjZ9+nQbNmxYhWXOXnrpJQsHCDVt2tQ22GCDSCc//fTTyHmhTxQ8pMCo8H1Hjx4dPs34WGMJB0xprBpzxg3UckH1VX0Od0NjCp/n81hBZ5rpKpt7KLDmq6++SlTxPM8222yzxHk2B57nmYLhevXqZXoHFNC0xx57RJrQrEUff/xxJC8fJxqD53mJptUXBTclMjI8+Omnn/yZlsLFq5qhKVyWYwQQQAABBIpVIGb9Wu7GQzLDAAPegfJ7B4a5779gG+kOeAfK7x3gmfPMeQdWvAPuK5CtugIEEFVXjnoIlIYAvUQAAQQQQAABBBCoJYEJEybYjTfeaIceeqgfSKFlnZYuXVplbzzPs/32289uu+02C//nu+++84OLgjzN9tKmTZvg1N+/8cYbFp61x8+s4o9mgNl22239Pnbr1s169+5tY8eOraJW6sv16tWz9u3bRy6qLc0mFMms4kRO770XnW1dY9WYq6haNJfVV/U53KFCPh8FD8k+fP+qjjULlt6zoNzGG29sW2+9dXDqL7338MMPm4KCNLbNN9/cvv7668T1dAcbbbSRaRat2giq2nTTTa1JkyaJ7ml2JI01kZHhwZdffmlTp05NlPY8z7bbbrvEOQcI1LIAt0cAAQQQQAABBBBAAAEEEEAAgfgL5HWEBBDllZfGEUAAAQQQQAABBBBAoFwFFGzQt29fe+6552zmzJn+UmUK1snUo127drbWWmtVWlzBOgcccEDkugJUPvzww0heVSevvPKKff75534fX3vtNbv77rtNM9FUVa+y6127djXPWzXby0cffWTqV2XlU+Ur8EUzLoWv7bnnnqYxh/OK+Vh9zf75VBxRTZ6P3j0FY1VstWKOyj322GORC506dYoE3ig47fLLL7d//etf9sUXX9ikSZMsm0CcZs2aWW3M2KOZkHbcccfI2B544AFbsGBBJC/diXwGDhxo2gflkgOsgnz2CCCAAAIIIIAAAggggAACCKQX4CoCCCBQnAIEEBXnc6FXCCCAAAIIIIAAAqUqQL8RWCmgWX20jNXKU5syZUpWgTRaYumXX34JqlujRo0iwRy6oGCd9ddfX4d+Wrx4sV155ZWmpZb8jCr+aLm0a6+9NlJKgUs77LBDJC+bk5133tk6duyYqKJlyG644QabPXt2Ii/dwZIlS/yl3MJjb9iwoR144IHpqhXltdp+Pk888UTG75yCvFQ+gPQ8z3r06GGrr756kOW/fzvttFPiXAeDz1QaHwAAEABJREFUBw82PTMdV5X0Xk6ePDlSbIsttoic5+NEwVwnnnhipOk333zTnn322UheupORI0faI488Eily0EEH+TN3RTI5QQABBBBAAAEEECgfAUaKAAIIIIAAAgjETIAAopg9UIaDAAIIIJAbAVpBAAEEEECgpgKanaRLly6RZs455xz74IMPInmpThRocfPNN0cu7brrrhYOSNJFzebyf//3fzpMJM0idPbZZ9vChQsTeakONJvMFVdcYRMnToxcPuOMM6xx48aRvGxOtHRXz549I1VGjx5tJ5xwQpWBTQpEueiii+zJJ5+M1D/22GNNS2ZFMkvgpLafz++//26nn366aTm9dFxjxozxlyVT+aCcZnzafffdg1N/r2CiI4880j8O/uhZabk9BYoFean2uq7lzxRIF1xv2rSptW/f3grxnz/+8Y/Wtm3byK3+/Oc/29NPPx3JS3UiH33OFKAXXG/YsKFv5nmrZtsKrrFHAAEEECgtAXobbwH9dxDScsMAA94B3gHeAd4B3gHegbi+A/H+b7OFHx0BRIU3546FE+BOCCCAAAIIIIAAAgjUmoCCLc4880yrW7duog/z5s2zffbZxx599NFKZ20ZP368denSxd5+++1EvdVWW81OO+20yGwwuuh5np1//vmWHFyjWWEU/PH+++/7PxaobDjpHnvttZcNGDAgnG177723HXfccZG86pwoWEjjDNcdNmyYdejQwV5//fWUfdKSWN26dbNbbrklXM00Q82FF15YYeyRQkV64nm1/3y+/vprU/CZlidbtmxZRErn//73v61z5842bdq0xDW9s1dffbU1aNAgkRcc6LlqlqngXHst1de7d+9KZ5maP3++nXXWWXbxxRereCIdc8wxtskmmyTO83mw4YYb2nXXXWf6LAX3UcDaEUccYQrsUx+D/GCvILt7773Xn1Er7KPrCnQrVPCT7keqUoACCCCAAAIIIIAAAggggAACCCAQfwFGmGeB1fLcPs0jgAACCCCAAAIIIIAAAmUroCAezegTBlCgggJs6tev7wd2nHrqqaZ06KGH2nrrrefPkqIZT8J1evXq5QcVhfOC44022sgGDRpkDRs2DLL8vdpQ4Mjaa69talv30JJULVq08O+hWYH8giv/tGzZ0jSTjGYQWplV7Z0CTx544AE/+CfcyKRJk/wgpXCfFETSpEkTa9Omjb311lvh4v6YFAzVqlWrSH4pndTm8/G8FbPj6J07/vjjTc82eBe0X3PNNU0z64SXi5Otgof07uo4OWl2Ki17Fw7EUZm7777btJze5ptv7i99FrxvOtd9//nPf6pYIikw7G9/+5t53oo+Ji7k8aB79+52/fXXV7iD+q4+atlBfdbU91122cUPoFLgkwKNwpX+8pe/WKH7Hr4/xwgggAACCCCAAAIIIIBAaQvQewQQQACBYhUggKhYnwz9QgABBBBAAAEESlGAPiOAQETA8zxTsIUChiIX3ImCEjRDkAJtlJ577jmbO3euuxLdevbs6Qf2rLHGGtELobOOHTvaG2+8YQoCCmX7h1rKTG3rHlpC6ttvv/Xzw39U7/nnn7d27dqFs2t0rKAfzTbUqVOnCu2E+/TEE0/YrFmzKpTZbLPN/DFpbBUulliGxlDo57PWWmuZAmMU1BNwhd31TugdDK5pr6Cgu+66yy644IK0gT2aKUqzV6m86oWTgsT0ngXvm87D13WsGbN0f70jOi9U8jzPH9s999xjqT5Pn3/+uf3rX/8y9V1LDYaXdAv62KdPH6usflCGPQIIIIAAAgggUBYCDBIBBBBAAAEEEEAgdgIEEMXukTIgBBBAoOYCtIAAAggggAACuRPQTEMDBw40BWZoxpdMW95ggw1My0s9+OCDpjaqqte+fXv77LPP/OWYUgV2VFb/7LPP9uupfmVlqpuv2Xdee+01u/HGGy3TsSuwQzPgjB071vLRp+qOpab1NJZCPx/NoqOZplIFcSWPR8uSjRs3zvQ+eF76WYE8zzMFto0aNarC8nnJ7YbP9V5quTAFzm299dbhSwU79jzPtLRgMENXpjeWjyz79euXMvgo03YohwACCBSbAP1BAAEEEEAAAQQQQAABBBBAIBAggCiQiN+eESGAAAIIIIAAAggggECRCNSpU8cPzPjpp5/s5Zdf9pd4at26tSmgIuiijpWnZcbeeecdmzFjhh133HGmukGZqvbrrLOO3XnnnTZnzhx75JFH/OXCFIgUrteoUSNTYIkCk3788Uc/sEn1wmVyeazAIc1o88MPP5hmGzriiCMsuU86V76uaxamSy+9NKOgqVz2sxBtybnQz0fv1Ntvv21Dhw61/fbbLxL80rx5czvttNPsww8/NAX1bLPNNlkxKKhm/Pjx9sUXX9jFF19s22+/fYXnpme79957+++j3kuNXw5Z3SgPhTXW9957L9J3Ba8Ft9KxxqNxaXzy2WmnnYLLxbanPwgggAACCCCAAAIIIIAAAgggEH8BRohA3gUIIMo7MTdAAAEEEEAAAQQQQAABBFYIKChh3333Nc1I9M0339iyZcts+fLltnz5cv9YebrWuXPnSKDHitqZ/1133XVNy6a9+uqr/vJgwT20VxCHZo7p1auXNW7cOONG+/btm+ir2hkxYoQ1aNAg4/qaRemoo46yIUOGVOiTljBTvq6rXKaN6v7qh/oTpO7du2da3e9/TepnfKOkgvl4Pkm3iJwqCO3AAw+0YcOG2eLFixPPUUFq/fv3tw4dOqRdsizSWNKJ53m25ZZb+kv1aVafBQsWJNrXM9Gz1Xuo91HjTqqe8jT5XRs0aFDKcs2aNbMpU6ZE7pfN8/e8aN/DNjrWeLQEocbneV7KPqTKVB809iDpHdO7mqpsqrya1k/VJnkIIIAAAggggAACCCBQLAL0AwEEEEAAgeIVIICoeJ8NPUMAAQQQQACBUhOgvwgggAACCCCAAAIIIIAAAgggEH8BRogAAggggAACCCCAQAwFCCCK4UNlSAggUDMBaiOAAAIIIIAAAggggAACCCCAQPwFGCECCCCAAAIIIIAAAggggAACCKwSiGsA0aoRcoQAAggggAACCCCAAAIIIIAAAnEVYFwIIIAAAggggAACCCCAAAIIIBB/AUaIAAIFECCAqADI3AIBBBBAAAEEEEAAAQTSCXANAQQQQAABBBBAAAEEEEAAAQTiL8AIEUAAAQQQQKCYBQggKuanQ98QQAABBBAoJQH6igACCCCAAAIIIIAAAggggAAC8RdghAgggAACCCCAAAIIIBBLAQKIYvlYGRQC1RegJgIIIIAAAggggAACCCCAAAIIxF+AESKAAAIIIIAAAggggAACCCCAQPwFshkhAUTZaFEWAQQQQAABBBBAAAEEEEAAgeIRoCcIIIAAAggggAACCCCAAAIIIBB/AUaIAAIIFESAAKKCMHMTBBBAAAEEEEAAAQQqEyAfAQQQQAABBBBAAAEEEEAAAQTiL8AIEUAAAQQQQACB4hYggKi4nw+9QwABBBAoFQH6iQACCCCAAAIIIIAAAggggAAC8RdghAgggAACCCCAAAIIIIBATAUIIIrpg2VY1ROgFgIIIIAAAggggAACCCBQigLNmjWzKVOm2PLly/20cOFC69ChQykOhT4jUBABboIAAggggAACCCCAAAIIIIAAAvEXYITZCRBAlJ0XpRFAAAEEEEAAAQQQQAABBIpDgF4ggAACCCCAAAIIIIAAAggggED8BRghAggggECBBAggKhA0t0EAAQQQQAABBBBIJUAeAggggAACCCCAAAIIIIAAAgjEX4ARIoAAAggggAACCBS7AAFExf6E6B8CCCBQCgL0EQEEEEAAAQQQQAABBBBAAAEE4i/ACBFAAAEEEEAAAQQQQAABBGIrQABRbB9t9gOjBgIIIIAAAggggAACCCCAAAIIxF+AESKAAAIIIIAAAggggAACCCCAQPwFGCEC2QoQQJStGOURQAABBBBAAAEEEEAAgdoXoAcIIIAAAggggAACCCCAAAIIIBB/AUaIAAIIIIBAwQQIICoYNTdCAAEEEEAAAQSSBThHAAEEEEAAAQQQQAABBBBAAIH4CzBCBBBAAAEEEEAAAQSKX4AAouJ/RvQQAQSKXYD+IYAAAggggAACCCCAAAIIIIBA/AUYIQIIIIAAAggggAACCCCAAAIxFiCAaOXDZYcAAggggAACCCCAAAIIIIAAAvEXYIQIIIAAAggggAACCCCAAAIIIBB/AUaIAALZCxBAlL0ZNRBAAAEEEEAAAQQQQKB2Bbg7AggggAACCCCAAAIIIIAAAgjEX4ARIoAAAggggEABBQggKiA2t0IAAQQQQACBsADHCCCAAAIIIIAAAggggAACCCAQfwFGiAACCCCAAAIIIIAAAqUgQABRKTwl+ohAMQvQNwQQQAABBBBAAAEEEEAAAQQQiL8AI0QAAQQQQAABBBBAAAEEEEAAgVgL+AFEsR4hg0MAAQQQQAABBBBAAAEEEEAAAV+APwgggAACCCCAAAIIIIAAAgggEH8BRogAAghUR4AAouqoUQcBBBBAAAEEEEAAgdoT4M4IIIAAAggggAACCCCAAAIIIBB/AUaIAAIIIIAAAggUVIAAooJyczMEEEAAAQQCAfYIIIAAAggggAACCCCAAAIIIBB/AUaIAAIIIIAAAggggAACCJSGAAFEpfGc6GWxCtAvBBBAAAEEEEAAAQQQQAABBBCIvwAjRAABBBBAAAEEEEAAAQQQQACB+AuU+QgJICrzF4DhI4AAAggggAACCCCAAALlIsA4EUAAAQQQQAABBBBAAAEEEEAg/gKMEAEEEECgegIEEFXPjVoIIIAAAggggAACtSPAXRFAAAEEEEAAAQQQQAABBBBAIP4CjBABBBBAAAEEEECgwAIEEBUYnNshgAACCEiAhAACCCCAAAIIIIAAAggggAAC8RdghAgggAACCCCAAAIIIIAAAqUiQABRqTypYuwnfUIAAQQQQAABBBBAAAEEEEAAgfgLMEIEEEAAAQT+n707gbdq3P84/lulrgaalAaUDKVE5gwRhWu6MnMvQuYhc3WTIUMU/oa4yFR0zfOcSoZQRCGJRCWlVJKU2/jf31VrtdY+++zhnL3P2Xvtz32dddaznvWM77XO7v+/+3efBwEEEEAAAQQQQAABBBCIvAABRJF/xEwQgdQClEAAAQQQQCCfBBzHMccpniPe3nGKZ+6Ow1wdBwPHwcBxMHAcDBwHA8cpHoPK+vffcfLDOH7+XCOAAAIIIIAAAggggAACCCCAQPYEytoSAURllaMeAggggAACCCCAAAIIIIAAAhUvQI8IIIAAAggggAACCCCAAAIIIBB9AWaIAAIIVLgAAUQVTk6HCCCAAAIIIIAAAggggAACCCCAAAIIIIAAAggggAAC0RdghggggAACCCCAQOEIEEBUOM+KkSKAAAII5JsA40EAAQQQQAABBBBAAAEEEOJsKmQAABAASURBVEAAgegLMEMEEEAAAQQQQAABBBBAoAgECCAqgofMFJMLcBcBBBBAAAEEKl3AiY2AwwwDDHgHiu8dsLj/8A4Yn4VmGJjlxsCMds3y1sD4DwIIIIAAAggggAACCCCAAALZEKCNsgsQQFR2O2oigAACCCCAAAIIIIAAAghUrEA+9dYmNpjrY0fd2FHZPxrDDbFBaEyxEz8IIIAAAggggAACCCCAAAIIFLQAg0cAAQQQqAQBAogqAZ0uEUAAAQQQQACB4hZg9ggggEAkBCbHZrFH7JgeO66LHRvHjor+UeBQv1inM2LHbrFDY4qd+EEAAQQQQAABBBBAIB8EGAMCCCCAAAIIIIBAIQkQQFRIT4uxIoAAAvkkwFgQQAABBBBAAAEEro0R1IkdOiuI55pYuiICidSH+lTwktengphi3fODAAIIIIBAlgVoDgEEEEAAAQQQQAABBBBAoCgECCAqisdc+iS5gwACCCCAAAIIIIAAAgggUGaBsbGab8cO/XirASmop28sQ0E+sVNWf9Sm2lawkgKGFLykDobHfmkssRM/CCQWIBcBBBBAAAEEEEAAAQQQQAABBKIvwAwRKI8AAUTl0aMuAggggAACCCCAAAIIIFBxAvSUnwIK5AmOrF7s4obYMTN29IkdtWNHeX/UhlYaUptqW8FKwTbjxxC8RxoBBBBAAAEEEEAAAQQQQKCwBBgtAggggAAClSJAAFGlsNMpAggggAACCBSvADNHAAEEEIiYwMex+YyKHfE/Wh3oplimViT6d+ysIKDYKaMf1VEQklYc6herqTZjp9CPVkBi9aEQCRcIIIAAAggggEA+CDAGBBBAAAEEEEAAAQQKS4AAosJ6XowWAQTyRYBxIIAAAggggAACCCCwXkCrA62/CqcaxC77xw4FEvWMnWvGjlQ/XuCQ6igIqX6SCtcmucctBBBAAIHyClAfAQQQQAABBBBAAAEEEEAAgSIRKOoAoiJ5xkwTAQQQQAABBBBAAAEEEEAgtwIfxZp/J3Yk+1Eg0YBYAQUFXRk7JwokUl6v2L0fY4cCh1Qnliz1h9WHSqUJ3+AKAQQQQAABBBBAAAEEEEAAAQSiL8AMEUCgfAIEEJXPj9oIIIAAAggggAACCCBQMQL0gkC+CyRbhSg49oaxi4GxQ4FEsVPoR1uV3RLL2SR2pPPD6kPpKFEGAQQQQAABBBBAAAEECkmAsSKAAAIIIIBAJQkQQFRJ8HSLAAIIIIBAcQowawQQQAABBCIr8GFsZqNiR7o/CiSKL5tu4JDqDY/9Ghs7+EEAAQQQQAABBPJQgCEhgAACCCCAAAIIIIBAoQkQQFRoT4zxIpAPAowBAQQQQAABBBBAAAEEEgn0TZSZo7zrctQuzSKAAALrBUghgAACCCCAAAIIIIAAAggggED0BdbNkACidRCcEEAAAQQQQAABBBBAAAEEECingFYEGl3ONtKp/naskPqKnVL/UAIBBBBAAAEEEEAAAQQQQAABBKIvwAwRQACB8goQQFReQeojgAACCCCAAAIIIJB7AXpAAIHCEbi+AoZ6bQX0QRcIIIAAAggggAACCCBQ8QL0iAACCCCAAAIIVJoAAUSVRk/HCCCAAALFJ8CMEUAAAQQQQKAIBN6NzfGD2JGrn+Gxhll9KIbADwIIIIAAAvkrwMgQQAABBBBAAAEEEEAAgcITIICo8J4ZI65sAfpHAAEEEEAAAQQQQAABBJIL5HKFoOuSd81dBBDImgANIYAAAggggAACCCCAAAIIIIBA9AWYoS9AAJFPQQIBBBBAAAEEEEAAAQQQQCBqApU0n9GxfnOxStDIHLUba5YfBBBAAAEEEEAAAQQQQAABBApXgJEjgAACCJRfgACi8hvSAgIIIIAAAggggEBuBWgdAQQQKESBq3Iw6Ktz0CZNIoAAAggggAACCCCQLwKMAwEEEEAAAQQQQKASBQggqkR8ukYAAQSKS4DZIoAAAggggAACRSXwTmy22VyFiNWHYqD8IIAAAggUggBjRAABBBBAAAEEEEAAAQQQKEQBAogK8alV5pjpGwEEEEAAAQQQQAABBBBAIF2BbK4YlM220h0/5YpZgLkjgAACCCCAAAIIIIAAAggggED0BZghAgEBAogCGCQRQAABBBBAAAEEEEAAgSgJMJdKF8jWqkGjYjPJ5mpGseb4QQABBBBAAAEEEEAAAQQQiIoA80AAAQQQQCAbAgQQZUORNhBAAAEEEEAAgdwJ0DICCCCAQGELXJOF4ffNQhs0gQACCCCAAAIIIJDfAowOAQQQQAABBBBAAIFKFSCAqFL56RwBBIpHgJkigAACCCCAAAIIFKnAiNi8y7N6EKsPxQD5QQABBApHgJEigAACCCCAAAIIIIAAAgggUJgCBBBl8twoiwACCCCAAAIIIIAAAggggEDmAtdmXsWvwepDPkUFJugKAQQQQAABBBBAAAEEEEAAAQSiL8AMEUAgJEAAUYiDCwQQQAABBBBAAAEEEIiKAPNAII8E3o6NpSyrEL1TxnqxavwggAACCCCAAAIIIIAAAsUhwCwRQAABBBBAIDsCBBBlx5FWEEAAAQQQQCA3ArSKAAIIIIBAVASuK8NEripDHaoggAACCCCAAAKFKMCYEUAAAQQQQAABBBBAoJIFCCCq5AdA9wgUhwCzRAABBBBAAAEEEECg6AWGxwQmxI50f1h9KF0pyiGAQB4JMBQEEEAAAQQQQAABBBBAAAEEEChUgfQDiAp1howbAQQQQAABBBBAAAEEEEAAgfwQ6JPBMCpv9aEMBklRBBBAAAEEEEAAAQQQQAABBBAoUAGGjQACCMQJEEAUB8IlAggggAACCCCAAAJREGAOCCCQlwJvxUaVzipEo2PlxsYOfhBAAAEEEEAAAQQQQACBpALcRAABBBBAAAEEsiVAAFG2JGkHAQQQQACB7AvQIgIIIIAAAghETyCdlYX6Rm/azAgBBBBAAAEEkghwCwEEEEAAAQQQQAABBBCodAECiCr9ETCA6AswQwQQQAABBBBAAAEEEEDAF3gzlkq2CpFWH/ooVoYfBBAoOAEGjAACCCCAAAIIIIAAAggggAAC0ReI7gwJIIrus2VmCCCAAAIIIIAAAggggAACmQpUTPmrk3TTJ8k9biGAAAIIIIAAAggggAACCCCAQDYEaAMBBBBAoIQAAUQlSMhAAAEEEEAAAQQQKHQBxo8AAgjkucDrsfGNjx3xP+/EMsbGDn4QQAABBBBAAAEEEEAgDQGKIIAAAggggAACCGRPgACi7FnSEgIIIIBAdgVoDQEEEEAAAQQQiLJAvwSTS7YyUYLiZCGAAAIIIBAJASaBAAIIIIAAAggggAACCCCQBwIEEOXBQ4j2EJgdAggggAACCCCAAAIIIIBAAoHXYnnBVYhGx64/ih38IFCgAgwbAQQQQAABBBBAAAEEEEAAAQSiL8AMoyxAAFGUny5zQwABBBBAAAEEEEAAAQQyEaBsRQv0DXTYJ5AmiQACCCCAAAIIIIAAAggggEDuBGgZAQQQQACBBAIEECVAIQsBBBBAAAEEEChkgQIc+5rYmDnMMMCAd6D43oG3Yp9/3s/HsQTvQPG9AzxznjnvwNp3IPYRyA8CCCCAQKYClEcAAQQQQAABBBBAIJsCBBBlU5O2EEAAgewJ0BICCCCAAAIIIIAAAggggAACCERfgBkigAACCCCAAAIIIIAAAgggkBcCBBDl9DHQOAIIIIAAAggggAACCCCAAAIIRF+AGSKAAAIIIIAAAggggAACCCCAQPQFmCEC0RYggCjaz5fZIYAAAggggAACCCCAQLoClEMAAQQQQAABBBBAAAEEEEAAgegLZHmG3bp1M8dxcnIMGDCg1NHG99upUydbsmRJqeVfffXVEmM8++yzbcWKFaXWSfdG/Fh0nW5dyiGAAAII5I8AAUT58ywYCQIIIIAAAghkQYAmCl9gzZo1VkxH/BMrprkz1+J613nePG/eAd4B3oH170Cx//sfP3+uEUAAgbIIUAcBBBBAoPwCDz/8sL355pvlb4gWEEAAAQQiIUAAUSQeI5NAIHICTAgBBBBAAAEEEEAAAQQQQAABBKIvwAwRQAABBBBAAAEEKlFg9erV1qtXL5s1a1YljoKuEUAAAQTyRSCHAUT5MkXGgQACCCCAAAIIIIAAAggggAACuROgZQQQQAABBBBAAAEEEEAAgUIVmDJlit100022cuXKQp0C464wATpCAIGoCxBAFPUnzPwQQAABBBBAAAEEEEhHgDIIIIAAAggggAACCCCAAAIIIBB9AWaYc4H99tvP/vjjD1uzZk25D60OlPMBxzoYPHiwjR49OpbiBwEEEECgmAUIICrmp8/cEUAAAQQiJ8CEEEAAAQQQQAABBBBAAAEEEEAg+gLMEAEEEEAAgWwKaCuzSy+91ObNm5fNZmkLAQQQQKDABAggKrAHxnCLQoBJIoAAAggggAACCCCAAAIIIIBA9AWYIQIIIIAAAggggAACeSPw9ddfW//+/d1Vk/JmUAwEAQQQiIZAwcyCAKKCeVQMFAEEEEAAAQQQQAABBBBAIP8EGBECCCCAAAIIIIAAAggggAAChSdQpUoVq1mzZmjggwYNspEjR4byuPAEOCOAAALRFyCAKPrPmBkigAACCCCAAAIIpBLgPgIIIIAAAggggAACCCCAAAIIRF+AGSKAgC+w2WabuSsOKZDIy9RWZldddZUtWLDAy+KMAAIIIFBEAgQQFdHDZqoIIIBA1AWYHwIIIIAAAggggAACCCCAAAIIRF+AGSKAAAIIIIBAdgS6du1q3bt3DzX26aef2p133slWZiEVLhBAAIHiECCAqDiecyHNkrEigAACCCCAAAIIIIAAAggggED0BZghAggggAACCCCAAAIIVLJA9erVrU+fPtayZcvQSAYOHGhjxowJ5XGBAAIIlFGAagUkQABRAT0shooAAggggAACCCCAAAII5JcAo0EAAQQQQAABBBBAAAEEEEAAgUIWaNGihbuVmeM4/jSWL19u2srs999/X5fHCQEEEECgGAQIICqGp8wcEUAAAQQQQACBZALcQwABBBBAAAEEEEAAAQQQQACB6AswQwQQQKAUgaOPPtq6desWuvvBBx/Yf/7zH7YyC6lwgQACCERbgACiaD9fZocAAkUkwFQRQAABBBBAAAEEEEAAAQQQQCD6AswQAQQQQAABBBDItkC1atXs2muvLbGV2Y033miffPJJtrujPQQQQACBPBUggCi/HgyjQQABBBBAAAEEEEAAAQQQQACB6AswQwQQQAABBBBAAAEEEEAgrwS0lVm/fv1CY1q6dKldeeWVxlZmIRYuEMhEgLIIFJQAAUQF9bgYLAIIIIAAAggggAACCOSPACNBAAEEEEAAAQQQQAABBBBAAIHoC2Q2w/fee8822mgjcxynTEfz5s1tzpw5mXWapdInnHCCHXfccaHWtJXZAw88YGvWrAncIudpAAAQAElEQVTlc4EAAgggED0BAoii90yZEQIIIIAAAghkIkBZBBBAAAEEEEAAAQQQQAABBBCIvgAzRAABBBBIKaCtzPr3729NmjQJlb355pvt008/DeVxgQACCCAQPQECiKL3TJkRAkUpwKQRQAABBBBAAAEEEEAAAQQQQCD6AswQAQQQQAABBBBAILcCW2+9tV1zzTWhThYtWmR9+/a1JUuWhPK5QAABBBCIlkA+BRBFS5bZIIAAAggggAACCCCAAAIIIIBAIgHyEEAAAQQQQAABBBBAAAEE8ligW7dudvjhh4dGOGLECNNWZqFMLhBILsBdBBAoMAECiArsgTFcBBBAAAEEEEAAAQTyQ4BRIIAAAggggAACCCCAAAIIIIBA9AWYYaYC++23n/3xxx+2Zs2aMh0zZswosYVYpmMob/kaNWrYLbfcYptsskmoqRtvvNEmTJgQyuMCAQQQQCA6AgQQRedZMhMEEEAAAQQyF6AGAggggAACCCCAAAIIIIAAAghEX4AZIoAAAgggkKFA27ZtrXfv3qFa2sqsV69ebGUWUuECAQQQiI4AAUTReZbMpIgFmDoCCCCAAAIIIIAAAggggAACCERfgBkigAACCCCAAAIIIFCRAuecc44deOCBoS61ldmwYcNCeVwggAACCGRXoLJaI4CosuTpFwEEEEAAAQQQQAABBBBAoBgFmDMCCCCAAAIIIIAAAggggAACBSFQu3ZtGzBggNWtWzc03quvvtq+/vrrUB4XJQTIQAABBApOgACigntkDBgBBBBAAAEEEECg8gUYAQIIIGD21ltvWZUqVcxxHP+oV6+eTZgwAR4EEEAAAQQQQAABBBCIhACTQACBnXbayfr27RuCmD9/vru92bJly0L5XCCAAAIIFLZAlcIePqNHAAEEEECgHAJURQABBBBAAIEyCSxZssQ6derkB804zvoAGsfJTrp58+Y2Z86cMo2vIiqtXLnShg4damvWrPG7cxzH7r//ftN/uepnkkAAAQQQQACByhdgBAgggAACCCBQLoEzzzzTOnfuHGrjtddes+effz6UxwUCCCCAQGELEEBU2M+P0ZsZCAgggAACCCCAAAIIIIBARQtMmTLFXYEo2K/+C9Wjjz46mFW06cmTJ5s85s6dW7QGTDz7ArSIAAIIIIAAAggggAAClSNQp04d69+/f4mtzHr27Gnff/995QyKXhFAILICTKzyBAggqjx7ekYAAQQQQAABBBBAAAEEik0gEvPVqkNaaWjRokX+fHbbbTe7+eabrVq1an5eMSa0atR5551nbdu2tREjRtjq1auLkYE5I4AAAggggAACCCCAAAKRE9D/36uAoeDE9P8D9unTx/73v/8Fs5XmQAABBBAoQAECiArwoTFkBBBAAAEEEECgcgXoHQEEEChugenTp9tLL73kI9StW9fuuecea9CggZ9XjIkvvvjCDRxScFUxzp85I4AAAggggAAC0RNgRggggMB6Acdx7Pzzz7eOHTuuz4ylnn32WXvmmWdiKX4QQAABBApdgACiQn+CjB8BBBAoqwD1EEAAAQQQQACBLAqceuqpppV5snXMmDHDmjRpksURZq8p/RejP//8s99g3759bffdd/evizWxcuVK/lenxfrwmTcCCOS3AKNDAAEEEEAAAQSyJKCtzG699VarWbNmqEX9dwGhDC4QQAABBApSgACignxs6wdNCgEEEEAAAQQQQAABBBBAoOIE5s6da0OGDPE7POuss6xHjx7+NQkEciVAuwgggAACCCCAAAIIIIBAPgjof0Cj/yFNPoyFMSAQRQHmhEBlChBAVJn69I0AAggggAACCCCAAALFJMBcIyCw6aab2jfffOOvtjR48GCrVq1aBGbGFBBAAAEEEEAAAQQQQAABBLIkEOlmHMexs88+23bbbbdIz5PJIYAAAsUoQABRMT515owAAggggAAC5RCgKgIIIIAAAggggAACCCCAAAIIRF+AGSKAAAIIlCbQoEEDu/3226169eqlFSEfAQQQQKAABQggKsCHxpARQCALAjSBAAIIIIAAAggggAACCCCAAALRF2CGCCCAAAIIIIAAAjkR2Geffaxnz545aZtGEUAAAQQqR6CgA4gqh4xeEUAAAQQQQAABBBBAAAEEKkPglVdesapVq5rjOP6x3Xbb2axZs9Iazvfff29Nmzb16zqOY9tuu63NmDEjZf1Vq1bZuHHj7Nxzz7XmzZuH2qhfv7516dLFhg0bZn/++WfKtlIVWLBggT388MNum2rbcdbOV3PfZptt7OKLL7bJkye726gla2vOnDklxvrqq68mqxK6l059tec4a8e366672tKlS/02Zs6cGfKuVauWffbZZ/790hIyfPbZZ+3vf/+7efN3nLV9yP60006zjz76yPRMSmuDfAQQQAABBBBAAAEEEEAAgdwKOI5jF110kbVt2za3HdF6UQkwWQQQqFwBAogq15/eEUAAAQQQQAABBBAoFgHmiUC5BQ499FA7++yzQ+1MmTLFbrvttpTBNCtWrLA+ffqYgmK8BqpUqeLWVVCKlxd/XrNmjb3zzjvWqlUr69Chgz3wwAOmwJhgud9++81GjRplp5xyitWrV88GDhxoy5YtCxZJK7148WLr0aOHNWrUyM4880y3TbXtVV69erUpCOruu+92/wva/fbbz6ZPn+7dLvizzGQnw+OPP96GDx9uwflrgrIfOnSo7b333u4z0bPRM9I9DgQQQAABBBBAAAEEEMgLAQZRRAL6/1/vuOMO0/9/XUTTZqoIIIBAZAUIIIrso2ViCCCAAAII5EKANhFAAAEEEKg8gQ022MCuuuoqa926dWgQ9913n40ZMyaUF3/x9NNPm1a1CeYroOiII44IZoXSCmi5/PLLrXPnzjZt2rTQvdIuFKjUq1cv23fffdNeGUltffzxx7bVVlvZoEGDTIFCykt1fPDBB7bTTjvZyJEjUxXN+/sKhJKZ7GSYzoD1TPRsrrzySku3TjrtUgYBBBBAAAEEJMCBAAIIIJCugP5HDvofNnjHu+++a7Vr1063epnLZdqv/v9fb4w6azXeJk2alLl/r+KBBx7orhCrNr1DY/Puc0YAAQQQKBwBAogK51kxUgSyJ0BLCCCAAAIIIIAAAggUqMBmm21mWoEn+L9uXL58uRtY9Pvvvyec1ddff22XXnpp6F7Hjh3tiiuucLciC91Yd6GAFG0Vpv8l5bos/6StuBS4ctZZZ9kZZ5zhrgbk31yXGD9+vB1wwAFpbY/2ySefmFZXmj9//rra609aHenUU0819aU+q1Wrtv5mLLVo0SI77rjjbMKECbGriv/ZfPPN3bFpfF27dg15Vq9e3f75z3/697WqUoMGDUoMUv+l9UEHHWQyi7+pLee0GpHa11n/69b4MrfffrtdcMEFBBHFw3CNgAQ4EEAAAQQQQAABBBBAAAEEEEAg+gJZmiEBRFmCpBkEEEAAAQQQQAABBBBAAIGKEejSpYtddNFFoc60Gs9DDz0UytOFVhHq3bu3BYNz6tat625dVqdOHRUpceh/ManAoQcffDB0TysEvf3226ZAJa36M3jwYHv44Ydt0qRJbvvnnXdeqPzUqVPd4JklS5aE8oMXs2bNsm7dupkCgYL5Rx11lP3www/uFmVDhw419aU+taWXVkUKllXda665pkzbpgXbKUu6ffv27tg0vr59+1qNGjX8Zho3buw6656Ou+66y1q0aOHfV0KW3bt3N1np2ju8+f/888+m1aNUX+dffvnFvvjiC1O/Xlmd9awUWKY0BwIIIIAAAggggAACCCCAAAKFKMCYEUAAgcoWIICosp8A/SOAAAIIIIAAAggUgwBzRACBLAo4jmPafqxt27ahVm+55RbTakPBzP/85z/22muvBbNMgS677757KC948fnnn1u/fv2CWbb//vubVgrS0uxVq1YN3dOFVta599577dFHH7Xg6kgjRoywl156SUUSHgp6mjJlSuhe//793e3Wttxyy1C+LrT60a233moDBgzQpX+8/vrr9t577/nXhZK4//77bdSoUaHhJpu/4zi2ww47uFvWnXzyyaF6Wono+++/D+VxgQACCCCAAAIIIIBABQvQHQIIIIAAAgggULACBBAV7KNj4AgggAACFS9AjwgggAACCCBQmsBjjz3mbl/lOE65z1qRp7R+vHxtZaVVgoLBOlplqF+/fv5WVtrW68Ybb/SquOfDDz/czj//fDed6JdWH1IQ0NKlS/3b22yzjRsYVL9+fT8vUcJxHHc1IQU3Be/fc8897qpFwTyl586d666uo7R3nHbaae7WaomClLwyjuO4c9hvv/28LNO4tVLRypUr/bx8T2j+Q4YMCQ1TW5Vpa7lk81cFBVLdeeedtttuu+nSPebMmWPDhg1z0/xCAAEEEECgfALURgABBBBAAAEEEEAAAQSKT4AAouJ75swYAQQQQAABBBBAAAEEEIiEgLYyiw/Wef755+3NN980bRvWq1cv0/Ze3mRbtmxpgwYNCm2z5d3zztOnTy+xYpC2B2vevLlXJOnZcRw744wzrFmzZn45rVz06aef+tdeYty4cRZcfahmzZp24YUXWrVq1bwipZ5r165t5557bui++lmwYEEoL58vRo8eHZp/kyZNrGfPnmnNX/PSqk+XXXaZkv7x7LPPutvJ+RkkiluA2SOAAAIIIIAAAggggAACCCCAQPQFmGHWBAggyholDSGAAAIIIIAAAggggAACCGRbIFl7juPYJZdcElqFZvXq1aZVh3Ro+zCvvlYqGjhwoLVo0cLLSnj+6quv7Oeff/bvKXBI25f5GWkkNt98c+vQoYNfUqsDKVjGz1iXGDly5LrU2lPHjh2tTZs2ay/S+K1t2Lbaaitr1aqVnXrqqda7d++0g2/SaD6nRWQyfPjwUB8HH3ywaT6hzBQXMmjcuLFf6rvvvgsFJfk3SCCAAAIIIIAAAggggAACCOS1AINDAAEEEKh8AQKIKv8ZMAIEEEAAAQQQQCDqAswPAQQQyJmAVqG5/fbbrXr16n4fWu1nwIAB/rUS3bt3t3/84x9KJj20KlCwwNZbb21169YNZqVMb7DBBrbzzjuHyk2cONH++usvP+/PP/+0yZMn+9dK7LvvvklXR1KZ4KEVlb7//ns3YEbbl2n7r1TbrAXrV2ZaK0NNmjQpNIR27dq529+FMlNcNGzY0PSMvGLawu3rr7/2LjkjgAACCCCAAAIIVKwAvSGAAAIIIIAAAggUsAABRAX88Bg6AgggULEC9IYAAggggAACCJQuoBVwtKpMNg4Fw5TeU8k7++yzj7v1Vck7a3Nat25t2oYs1dZgCj759ttv11Za93vatGl26aWX2tlnn53R8cILL6xrYe1p3rx5tmzZsrUXsd+LFy+2qVOnxlLrfzTO9VfRTv322282a9as0CTfeuutjIz1THr06OEGUAUbmjlzZvCSNAIIIIBAxgJUla5UAQAAEABJREFUQAABBBBAAAEEEEAAAQQQKEaBKsU46aKeM5NHAAEEEEAAAQQQQAABBCIm4DiOXXHFFaYtwOKnppWJBg8ebJtttln8rRLXWiFo/vz5ofzp06fbgw8+mPHx2WefhdpRAJHa9zJXrVplOrxrnWvUqKFTURwKIFIQVXCy2nIuU+shQ4ZY/DOLD0wK9lFUaSaLAAIIIIAAAggggAACCCCAAALRF2CGCGRRgACiLGLSFAIIIIAAAggggAACCCCQTQHaSl+gTp06bhCR4zihSm3btrU2bdqE8vLhYu7cuaYgGm8sNWvWtEaNGnmXnBFAAAEEEEAAAQQQQAABBIpIgKkigAACCCCQDwIEEOXDU2AMCCCAAAIIIBBlAeaGAAIIIFABAgsWLLAbb7zRtIVasLsJEybYnXfeWSI/WIY0AggggAACCCCAAAJZEKAJBBBAAAEEEEAAAQQKWoAAooJ+fAweAQQqToCeEEAAAQQQQAABBPJVQEFDChL69NNPEw5x4MCBNmbMmIT3UmXecsstbvCR+ijPMWPGDGvSpInfXb169WzjjTf2r5cuXWra5szPKLKEVmAaP358VqyHDh1aZHpMFwEEsitAawgggAACCCCAAAIIIIAAAggUp0BxBRAV5zNm1ggggAACCCCAAAIIIIBApAUUHKQgoeAkq1at6l8uX77czjvvvJQBOo7j2AYbbODXU2Lq1Kk6Zf2oUaOGVa9ePdTusmXLQtdRvpBz8BllPYAqynjMDQEEEEAAAQQQQAABBBBAAAEE1grwGwEEsipAAFFWOWkMAQQQQAABBBBAAAEEsiVAOwikI6Ctyy6//HJTkJBXvmPHjvb666+bVrXx8r7++mvr37+/u8KNlxd/rlWrlrVo0SKU/f3339uSJUtCedm4qF27tm2xxRahpqZMmRK6Tufi9NNPt0aNGlmHDh3s/PPPt3HjxvnVqlWrZurHz8gwoRWRfvvttwxrpVe8cePG1rBhw1DhL7/8MnTNBQIIIIAAAggggAACCBSHALNEAAEEEEAAgfwQIIAoP54Do0AAAQQQQCCqAswLAQQQQACBnAloS7EbbrjBgluXKWjo1ltvtYMOOsguu+yyUN+DBg2ykSNHhvLiL3bbbbdQ1hdffGHTp08P5aW60LguvPBCq1+/vrVv3966d+9uTz/9tK1cudKvutFGG1mrVq38ayU+/PBD++uvv5RM61Bwz6RJk+zXX391A4fuu+8+U8CTV3nDDTcsEaSzYsUK73bK8+zZs+2PP/5IWa4sBerUqWOtW7cOVR09erRlugrT3Llzbfvtt7emTZtaly5drEePHqZnFmqYCwQQQAABBBCoCAH6QAABBBBAAAEEEEAAgQIXqFLg42f4CCBQIQJ0ggACCCCAAAIIIIBA/gkoGEhBQcGRKWho9913N8dx7KKLLrK2bdv6t1evXm2XXnpp0q3M9t57b6tbt65fZ9GiRW7wj4KC/MwUiWnTptkLL7xgCvBRMMsjjzxiCg7Stl3Bqgp4CV5/9NFHoQCg4L1Eaa1YFFy1RwFLO++8c6Kifp7q+BcpEm+++WaKEmW/reCmQw45JNSAAojGjx8fykt1MWLECNPqUnPmzLFRo0bZPffc4wZUparHfQQQKE2AfAQQQAABBBBAAAEEEEAAAQQQiL5A4hkSQJTYhVwEEEAAAQQQQAABBBBAAIE8FtD2WgoGUlCQN0wFCyloyHEcN0tbe2nbsipV1v+/vgo2UV5pAUFbbbWV7bPPPm5975eCUoKrHHn5ic5aZej22283BbR499X/0Ucf7V365z322MOaNWvmXytYSXXTWSVI/Tz88MOhrdu0elKLFi3M1rWoIJ1NNtlk3dXa0/vvv5/WKj9ayei5555bWylHv/fff38Ljk/b0PXr189+//33tHqcNWuW3XTTTaGy7dq1s5122imUxwUCCCCAAAIIIIAAAggggAACkRRgUggggECWBdb/t6hZbpjmEEAAAQQQQAABBBBAoOwC1EQAgdIFFPyjICAFA3mlFKSjPAUNeXk6a5WbU089VUn/0KpFr776qn8dTNSoUcPdBkvtefkK7DnppJPsm2++8bISnjWu559/3gYPHhy6f+ihh5qChUKZsYstt9zSzjzzzFhq/c+QIUPsjjvuMLW1Pjec0j318+ijj/o3HMexs88+2zR+L1MrHimoyLvWWSv2vPHGG0qWeixcuNBtKxgEVWrhJDcUEJRsS7I2bdrYv/71r1ALWkVI27/9+eefofz4C7V73XXXWfyKSuedd541aNAgvjjXCCCAAAIIIIAAAgjkrQADQwABBBBAAAEE8kWAAKJ8eRKMAwEEEEAgigLMCQEEEEAAAQRyIJBo67Lu3bubgoXiu6tWrZpdddVV1qRJE/+WVi3q1auXaQUbPzOQ0Mo4CsYJZNkPP/xgu+66q2nVHwWvBO8pvXjxYjfw6MQTTzS1rzwd2g7t6quvDgX2KN87zj///NA2a8rX2C644AJbsGCBLkOHAmuuv/56i+/nsMMOSzh/bZNWs2ZNvw2NTQFVTzzxhK1atcrPV0LXCjDSFnDaTkx5mRzqR6seeXV++eUXd/s3tevlBc+O49gVV1xhrVu3DmbbsGHD3FWgxo0blzCQavLkybbffvu5zyJYsXPnzqZAr2AeaQQQQAABBCpIgG4QQAABBBBAAAEEEEAAgYIXIICo4B8hE8i9AD0ggAACCCCAAAIIIIBAKoHHHnvMHMfJ6tGpUydbsmRJqGsF/fTo0SMUpNOyZUvr06ePKVgoVHjdxdZbb20DBw5cd7X2pJVrtP2VtgJbm7P+t1buueWWW0wBKetzzZYuXequGFS7dm13RSEFGenQKj916tQxbXUWLK9VjLQqkgJygvnBtFZMeuSRR0yBRsH8++67z93ea/vttzcFR6kfrWK08cYbm1beCZbdZptt3L6Dqw9593fccccSQTWah1b+0fZhJ5xwgrvaUNeuXU1zOOigg2zatGludbV71llnuel0fjVs2NAaN24cKqrnona32GIL0/ZwH3zwQej+ZpttZkOHDi0x/4kTJ1qHDh1so402Mo1N8+/WrZu75Zu2qovfUm7zzTd3V25SX6EOuEAgIwEKI4AAAggggAACCCCAAAIIIIBA9AWYYWkCBBCVJkM+AggggAACCCCAAAIIIIBAXgko2EdBPwr+CQ6sX79+1qJFi7VZpfw+5phj7PDDDw/d1VZjpW3npUAUbRN27LHHhuroQqv4fPLJJ/bggw+6x/jx45UdOhQ8dNddd9m5554byk90oQAjrfijIJj4+9qmTQFG6kt9qu9gGQVPvfzyy9a8efNgtp9WMJQCjrR6kp+5LqGt2Z555hl3DmpDqxutu2Veuwr68fJSnbV12IEHHliimNr96aef3FWcZs6cWeJ+svmrrsam+StIbfbs2SXqy+2VV16xdu3albhHBgIIIIAAAggggAACCCCAQEQFmBYCCCCAQNYFCCDKOikNIoAAAggggAACCJRXgPoIIIBAIgEF+yjoJ3hPQUEKDgrmJUprdR5t/VW3bl3/toJxtF2YVjXyMwMJBRE99dRTpu2+tLpO4FbSpFYk+uqrr+zCCy90V2RKWnjdzfbt29ukSZPcOuuyUp7U/oQJE2y77bZLWlar/IwaNSrtto866ij78MMPU7Yb36njONa7d2/r2LFj/C3/WtuP+ReBhDf/iy66yBR8FbiVNCkDual+0oLcRAABBBBAAAEEEMhLAQaFAAIIIIAAAgggkD8CBBDlz7NgJAgggEDUBJgPAggggAACCCCQNQEF+SjYR0E/XqPagktbjSk4yMtLdlaQSc+ePUNFtJqRAotWrFgRyvcuqlat6m4B9vPPP9uYMWNM22i1aNEiFOSirdNatWplavvbb7+1cePGWZs2bbwm0j5re7JBgwbZ/Pnz7c4773S3SatVq5ZfX4E1WmXnmmuuMa3ko7Kq4xdIklA5lVe9q666yrStm9rzqmiLsXPOOce04pFWXorfiswrl+qsesOHD7d7773XXREo2IfqykcrSSkdf2iMd999ty1cuNAef/xxdwu5+MCtevXquS4PPfSQ66Q5qV58W1wjgAACCFSoAJ0hgAACCCCAAAIIIIAAAghEQIAAogg8xNxOgdYRQAABBBBAAAEEEEAAgbBA7dq17d1337U1a9bk9FAf6ku9axWdb775JtTfr7/+am3bttXttA7Hcezf//53qA3NQasaKQgoWSO6v/fee9uQIUPsxx9/tFWrVvntLF++3BSINGDAANt2223TXnWotP60FdjFF19sY8eOtSVLlvj9qM8vv/zStGWbtu0qrX6yfNW78cYbberUqaE5zJgxw+6//3438MlxHL8JBW3JyDuOOOII/15pCQV0nX/++aaxasxeXZ2fe+4507ZqpdVVvlZ+Ovnkk23kyJE2b948f/6qr+AiuXTv3t3kpPIc2RKgHQQQQAABBBBAAAEEEEAAAQQQiL4AM0SgdIEqpd/iDgIIIIAAAggggAACCCCAQEEJMFgEEEAAAQQQQAABBBBAAAEEEIi+ADNEAAEEEEAgBwIEEOUAlSYRQAABBBBAAIHyCFAXAQQQQAABBBBAAAEEEEAAAQSiL8AMEUAAAQQQQAABBBDIJwECiPLpaTAWBBCIkgBzQQABBBBAAAEEEEAAAQQQQACB6AswQwQQQAABBBBAAAEEEEAAAQQiIUAAUdLHyE0EEEAAAQQQQAABBBBAAAEEEIi+ADNEAAEEEEAAAQQQQAABBBBAAIHoCzBDBBBIJkAAUTId7iGAAAIIIIAAAggggEDhCDBSBBBAAAEEEEAAAQQQQAABBBCIvgAzRAABBBBAAIGcCBBAlBNWGkUAAQQQQACBsgpQDwEEEEAAAQQQQAABBBBAAAEEoi/ADBFAAAEEEEAAAQQQQCC/BAggyq/nwWgQiIoA80AAAQQQQAABBBBAAAEEEEAAgegLMEMEEEAAAQQQQAABBBBAAAEEEIiIQJIAoojMkGkggAACCCCAAAIIIIAAAggggEASAW4hgAACCCCAAAIIIIAAAggggED0BZghAgggkFyAAKLkPtxFAAEEEEAAAQQQQKAwBBglAggggAACCCCAAAIIIIAAAghEX4AZIoAAAggggAACORIggChHsDSLAAIIIIBAWQSogwACCCCAAAIIIIAAAggggAAC0RdghggggAACCCCAAAIIIIBAvgkQQJRvT4TxREGAOSCAAAIIIIAAAggggAACCCCAQPQFmCECCCCAAAIIIIAAAggggAACCERfoGhmSABR0TxqJooAAggggAACCCCAAAIIIFBSgBwEEEAAAQQQQAABBBBAAAEEEIi+ADNEAAEEEEglQABRKiHuI4AAAggggAACCOS/ACNEAAEEEEAAAQQQQAABBBBAAIHoCzBDBBBAAAEEEEAAgZwJEECUM1oaRgABBBDIVIDyCCCAAAIIIIAAAggggAACCD5Oqn0AABAASURBVCAQfQFmiAACCCCAAAIIIIAAAgggkH8CBBDl3zMp9BExfgQQQAABBBBAAAEEEEAAAQQQiL4AM0QAAQQQQAABBBBAAAEEEEAAgegLMMMiEiCAqIgeNlNFAAEEEEAAAQQQQAABBMICXCGAAAIIIIAAAggggAACCCCAQPQFmCECCCCAAAKpBQggSm1ECQQQQAABBBBAIL8FGB0CCCCAAAIIIIAAAggggAACCERfgBkigAACCCCAAAIIIJBDAQKIcohL0wgggEAmApRFAAEEEEAAAQQQQAABBBBAAIHoCzBDBBBAAAEEEEAAAQQQQAABBPJRgACi7D4VWkMAAQQQQAABBBBAAAEEEEAAgegLMEMEEEAAAQQQQAABBBBAAAEEEIi+ADNEoKgECCAqqsfNZBFAAAEEEEAAAQQQQGC9ACkEEEAAAQQQQAABBBBAAAEEEIi+ADNEAAEEEEAAgXQECCBKR4kyCCCAAAIIIJC/AowMAQQQQKAoBD777DOrVauWOY5j1apVszFjxhTFvJlkcQoE33fHcax58+Y2Z86cgsZYsmSJderUyf0bdhzHPb/66qsFPScGjwACCCBQwQJ0hwACCCCAAAIIIIAAAjkVIIAop7w0jgAC6QpQDgEEEEAAAQQQQACBZALjx4+3pUuXukW23XZba926tZuO/7Vs2TIbNGiQDR48OP4W1wggUKACkydPtjPPPNPmzp1boDNg2EEB0ggggAACCCCAAAIIIIAAAgggkJ8C2Qwgys8ZMioEEEAAAQQQQAABBBBAAIGCFli5cqWNGDHCn0Pnzp1tk0028a+VWLVqlb388svWrl0769Gjh/3222/K5siNAK0iUCECWnXpvPPOs7Zt27qfAatXr66QfukEAQQQQAABBBBAAAEEEEDAFeAXAggUmQABREX2wJkuAggggAACCCCAAAJrBfiNQOEI/PTTTzZ27Fh/wF26dPHTXuKCCy6wrl272rRp07wszgggUMACX3zxhRs4dP/99xfwLBg6AggggAACCCCQDwKMAQEEEEAAAQQQSE+AAKL0nCiFAAIIIIBAfgowKgQQQAABBIpA4KuvvrKff/7ZnWnjxo1t++23d9PBX9q6LHhNGgEECltAK4/973//K+xJMHoEEEAgmwK0hQACCCCAAAIIIIAAAgjkWIAAohwD0zwC6QhQBgEEEEAAAQQQQAABBEoXGDlypH9z5513tqZNm/rXJBBAoDAEateube+++66tWbPGP4444ojCGHwWR0lTCCCAAAIIIIAAAggggAACCCAQfYFCnSEBRIX65Bg3AggggAACCCCAAAIIIFAEAr/99pt9/PHH/kz33Xdf23DDDf3rSkjQJQIIIIAAAggggAACCCCAAAIIRF+AGSKAAAJFJ0AAUdE9ciaMAAIIIIAAAgggYIYBAggUisAPP/xgkydPdoe7wQYb2N577+2m+YUAAggggAACCCCAAAIIpBagBAIIIIAAAggggEC6AgQQpStFOQQQQACB/BNgRAgggAACCCAQeYHx48fb0qVL3Xluu+221rp1azfNLwQQQAABBBAoIgGmigACCCCAAAIIIIAAAgggkHMBAohyTkwHqQS4jwACCCCAAAIIIFDxAmvWrLHp06fb7bffbl26dLFGjRqZ4zihQ3m69/DDD9uCBQuSDlJbTP3tb3/z61erVs3GjBmTtE6im1ptpkmTJn47VapUsZEjRyYq6uetWLHCxo4da5dddpm1b9/eateu7dd3HMeqVq1qW265pZ122mn29ttvm8pbGv959dVXQ+0MGDDAr7Vq1Sr76KOP7MQTTwzZqa9tttnG+vbtaz/99JNfviwJjVPj1bibN28eGouezbHHHmsao8qVpX3NYdy4cXbuuedafPv169d334thw4bZn3/+mXbzS5YssU6dOvljVbtz5sxx62sVocMOO8x9Ho7juM/p73//e9I5rFy50kaMGOHW16/dd9/dGjRooKTF9/XYY4+5+d6v3r17++NwHMe6devm3Up61nMbOHCg+y5Vr17db8N7thdffLF99dVXJr+kDQVuqm/HWf/3pevA7ZRJlXec1PXjTTL1T1Zfg9TngD4z9HcWtNH7kupZqn46h/rQZ06HDh3cd8Rx1s476K93SZ9h6bSnMvo7cZy17TiOY97f8rJly2zQoEHWrFkz/zlvvfXWWfn7Vb/xh/6Wnn32WZNV8HNq0003df8Ov/322/gqaV3nYn56v0v7fNDYO8Sez1133WVz585Na4wqpPcr+PngOI7796973hGcy6677uoHD+r+zJkzrWnTpv6zqlWrln322We6lfQIuutddZz174L+RvQZq89zzTlpQ9xEAAEEEEAAAQQQQAABBBBAAIG0BChUuAIEEBXus2PkCCCAAAIIIIAAAghkLKAv3d9//33beeed3aCaK664wkaNGmW//vpribaUp3tnnnmmbbLJJnbRRRfZ4sWLS5RTRps2bWynnXZS0j0U+PHmm2+66Ux+KRDpl19+8asoYGS33Xbzr4MJ78t/jW3PPfe0O+64w7744osSAS+rV692g6WGDh1qBx98sDuXJ598MqMAkGC/3333nak/baX19NNPh+zU1/fff2833XSTbbHFFnb88cfbwoULg9VTpvUltsanoAaNV+PWF+fBino2zz//vP3jH/9wgx9ee+0107MNliktrXLvvPOOtWrVyhQE8MADD1h8+7/99pv7XpxyyilWr149U0CNvM2stGZLzZfJPffcY+3atbM33njDdK3C+lJ/+PDh7hweeeQRZZU4FJygFYi8G/JwHMe7zOpZQSkHHXSQ+9x69erlvkvB4CyNW8/27rvvth122MG23357k6M8szqQLDemcZfV3xuKHG699VZTcJ8+M/R3pjzvvt4X71nq7zGT99FrQ58t+oxRfX3mKHhF74h3X/Pw/Nu2bWt77LGHv7WdVyaT86xZs2zfffe1Hj162OzZs/2q06ZNc/9+FeQzf/58P788Ce9vWsEv+kyQVXBu8+bNM/0danWtK6+80sr6txYcY1nnp7E+88wz1rJly1I/HzR2PZ9LLrnEGjdu7H7Oqb9g//mQlqM+u/QZ5rnrXQ2OTZ99+ozV57k+Ewvhbzo4ftIIIIAAAggggAACCORQgKYRQAABBIpQgACiInzoTBkBBBBAAAEEil2A+RergL7w15fT++23n02cODFjBgUh7LXXXjZjxowSdevUqWMnn3xyKF+r58R/WRsqEHfx119/2RNPPBHK1Zf4ajuUGbvQl9Xel/8KPIhlpf2j8v/85z/twgsvTHs1Iq/x119/3Q2U+vTTT72spGetNqJxJjJLVFHBRoceeqhpfAoSSlQmPk/ljjjiCOvXr1/K+egL9csvv9w6d+5sCpSIbyvRtd4bBdRoHnJPVCZZ3nPPPWdatUcBIInKKVBKgTuJ7mmlH33Br3sKVFBAmdLZPBQApNWLtKpOcLWjVH1MmTLFdVSwmIxSla+s++Xx15h///13933s2bNnyvdL5fX3pffx//7v/9IOatPfkwKy9BmjNtI5VEdBaaqjZ5hOHa+MPpe06kwwOM27552PO+44N9jQuy7rWcE2CojS37RsUrVz2223ucGa+jxMVba0+2WdnzfWE044oURQYWl9KV+fcwogVfCNrvPh0Ap7+szSZ1e6f5/6TNRno/6dTLdOPsyVMSCAAAIIIJBcgLsIIIAAAggggAACCKQvQABR+laURAABBPJLgNEggAACCCCQgYC+YNcKPdp+KL6atoHRah5nnXWW6Tj11FNtq622ii/mXn/99dd2ww03mFYYcjMCv7Q1Td26df0cbS2jw89Ikfjxxx/drci8YjVr1jQFInjX3lkBDaV9+d+wYUM78sgj3XloLkpr9QmvbvCsFT+0XU4wL1n6gw8+cIOkli5d6hfTVmJa2cLrS5b+zXWJZGbrirgnzUttKfDKzQj8Uruai/pRGfUbuO0mFUCk1XHciwS/9IW4Ann0HsTfVvv64lztn3HGGaYVXuLLKNjigAMOSBhAFl/Wu9Z2YPoy3gse0vuh8asPrfahcl27drUWLVooWeLQikV6d3VDq2ZpBReldWywwQamLdE0Zh3xbeyyyy7+e6D7CiZQveChtrWyjrYIk0/wntJy0FhVX8FL2lJP+cHj6quvdlexSVQ/WK4y0uX1V8CZVplREJI3fhnIQiaykZF3L3i+5ppr7PPPPw9mJUx/8sknpgAyjTW+gD6H9HmkvvT+6z0NltF7pVWL9Az1LIP3kqUVdKTV1bwy2irL60PbL+o91RaB3v2ynvVOXHrppTZkyJASTagP/S2oX/3tqV+vkLZwu/nmm9MOwPLqeeeyzE+fPzJONFaNTWPUWPU8tO2X15d31mpNCvh84YUXvKwynTfffHP/71afDY7j+O1o2zwFYmkcOhSY5W1p6BeKJRSwqXdKn1mxy9CPPkM8d50TfZbq38kLLrggrYC5UONcIJBLAdpGAAEEEEAAAQQQQAABBBBAoAIECCCqAORkXXAPAQQQQAABBBBAAIGKENAX+QowCfalL2oVrKIvjseOHWuDBw92j6FDh5q2ClK+Vm8I1lFaW2dp9RWlg8fWW29tWqHIy9MX+q+88op3mfKsrdW0Ao9XsGPHjqat0bxr73z//fe722t51zprK68ffvjBtBXQSy+95M5D81FabWq88QEkGp/KKEhCbaQ6tPrQokWL3GLaVk3bOGm7NW1jpnbUl8z05b++cHcLrvtVmtm6225AVu/evUvMSwEU3jNS++pH/WnLpRdffNE23nhjrwn3fMstt5gCltyLwC/NVYFDDz74YCDX3EAxr/2RI0e6bhr/pEmTTAEB5513Xqj81KlT3S/3lyxZEsov7UL9KohC9xVIoXFr/OpDz0SrC/Xt29ccZ32QgMrq0Coq2tJOaR16fhtuuKGS7qG0gpNkokP33RvrfmkFGeV7R/fu3dfdWX9SANm///3v9RnrUnrv9SzloLGqDW3ZpHkPGDDA4p+v3slkwVvrmq3wU3n8NVitbqXttpTWnBXUolV0ZCET2chIwT8KMFE571Cg3aOPPpo0CEaBHlq5zPu78upqdTC9f/oc0ueR+tL7r2ei91WfXV5ZnfUM9SyVTufQSjsqp3YUwKTVjLw+dG/MmDGm7cRUpjyH3vXg35za0hZtb775pvv3pfvqV3976vfxxx83BU6qnD5v0v1sUvngobZ0ne78FBCa6PNHY9Vnl8ahMWqseh5a3UfP/KijjlI3/qG/df2dTZgwwc/LNNG+fXv3c0h96bOhRo0afhONGzc2rdCkezruuuuuEsGHekc0Bn1W+RVjCY1V/0b8/PPP5rnrrM9wfZar31gx/0fPLR//pv0BkkAAAQQQQAABBBBAAAEEEMhbAQaGQCELEEBUyE+PsSOAAAIIIIAAAgggkIaAggj0Rb6+0PeKN2nSxLTdzIEHHmhVq1b1skNnBadMB5P1AAAQAElEQVQoYEB1gzf0Zb++cA3mKa2AjlNOOUVJ/9AqHwoE8DNKSegLagXEBG8ffvjhFvzyWPfmzp1bYjUPBYpohZQtt9xSRRIeWu3mrbfesmOOOSZ0X/OYM2dOKC/JhXtLX06/9957tsMOO5QIfJGlVmV58sknTSu1uBViv2SmgIBYMuGPAhgeeeSR0L3999/fFNyQ6BmpH63OoS23tJKJV1HW9913X4mgjUQBZMnaV3ta2ePee+81Pf/gXNTnSy+9pCJpH6eddpop8Cb+eSrAQUEBiRrSl/2TJ092b2m1ob333ttNZ+uXgs369OljWsXGa1PBG6+99popEEvvv5fvnTV+beWl56Kxe/k6q06i4C3dq+yjLP7BMesde/fdd613794WvwqQym222WamQJP4ICJZKmhMZeIPBa1oNbNgoIfes6eeesoUuKH3L76O3nv9PchfAYbefT3DG2+80RYsWOBlpTzrWWvrLQUDBgsrUEqrKumdC+Znmtb7pXciWG+bbbYxBcVppR7NJXhP/SqYavTo0Sbv4L2ypDOZn/pUQE6wH63KpECgo48+OuG/Ed4zHzRoUInPOq0+pc/0YHsVlVYwn/7dCfbXv39/07NO9G+E4zjuZ7mCxuQfrKeViBTEFswjjQACCCCAAAIIIFA0AkwUAQQQQACBohQggKgoHzuTRgABBBBAoJgFmDsCxSegL9X1BXFw5gqc0IpBwbxEacdx3C3B9GVy8P6MGTOCl35aW6E1a9bMv/7mm29s4sSJ/nVpiWnTpplWNfHuK6jk0EMP9S7981dffWXffvutf60v2vVltb589zNLSSj445JLLrFgYIBWq5BPKVVKZCuwQF9Gq60SNwMZGrsCHQJZ9uWXX5YI7NF9BXj997//teXLl+vSPVq2bGkKKKpfv757XdovbSWloI7gfQX3aIUQL0/tKwgoGECmQAblpWrfcRzT9l56X7z2dNYWSbJTOtWhbYfOPvvsEqv2pKqn7Ye8MW+77bbWunXrVFUyuq8AuviAH21rp23RUjXUvn170zPT3LyyCt7SqiXy9vLy4awxlsU/OHYFEgZXFwve89J16tSxK664IhRUpyCa0gKItAKVgo68+jqrH20r5TglV6TSfe9o3Lix+/ehQEgvT0F4Cm7zrlOdtWqZtrlLVa6s9+PfLz0HrdiU6nNXf9MKgnGc5AapxpXu/BTIpc8aBWF5bcpVQZAKEvLyEp0dxzFt9RX/+aCtBxWQk6hOLvMSBZhqqzO9l/EBW/HjUGDcnXfeacGAMgWXDhs2LL4o1wgggAACBSXAYBFAAAEEEEAAAQQQQCATAQKIMtGiLAII5I8AI0EAAQQQQACBtAW0qsdJJ53kBgIpuKd58+amAJd0G6hXr16JrcSCQTzBdlq0aGHBwBkFU6SzjZlWN9EqPV5bnTp1si222MK79M8NGzY0bW+kQCWl1VcmgSXaEqxp06Z+e1olQ1vY+BkpElphqVGjRilKmbtyUnxwgrbO8bYWCjagAAut1BLMU8CHLIN5paUVcKHn6t1XPwrO8K6nT59uCiryrnVW0JXeA6VTHY7jmFZVCvahFWAUsJGqru5rpaZMnpHqKKghGAyioIpEK9KobFmOv/76y7RdVLDuwQcfXGKFquD9+PQ+++zjbucWzJeznmcwr7LTZfEPjlnvyRFHHBHMKjWtQK9NN93Uv5/s70urhgX/5hW4odW9HCe9wBkF4ujvxO8sltAz1bONJVP+aIWzYDBhygoZFND7q/kFq2glnz333DOYVWpawT8HHXRQqffTuZHu/LQClLaFC7apgCD5BvNKSzuO434mB//GFYz0xBNPJAyYLK2dbOQrUDb42adAKK0Ylk6AqfrXZ8xll12mpH9o5SIFB/oZJCpHgF4RQAABBBBAAAEEEEAAAQQQQKBCBKpUSC+ldEI2AggggAACCCCAAAII5F5Aq8z07dvXDSKZNWuWKaBEK9zkomfHceyEE04IrUKiQBCtDFFaf0uWLLH4L9uPPPLI0EpBXt0dd9zR3d5o7NixptVNnnnmmYTlvPLZPCvYIJNttNq0aZNW91qlaebMmX5ZraqUzio4XgVtpaVx6ctyuSk4qEWLFt5t06pNCiryMhQQou3LvOt0zuqjQ4cOflEFhunLej8jSUJBJZpTkiIlbul90QpE3o0uXbqE3ikvv6xnBfloW7dgfQWHpVpZKljecRw78cQTQ++fnqOeZ7BcZafL4h8cs1YfCwYFBe/FpxVsWNqqNcGy+ptX0GAw75hjjjEFcATzUqX1Xujv0iunZ6pn612XdtZzlktp98ubH//+qr10A3pUVuPT+6h0WQ7VT3d+Mlu4cKHfjVZ3yiTAVBX1fihASmnvUJBhJqu7efXKetZn0vDhw0PVFRSooNFQZooLBSvKwCv23XffWTAoycvnjAACCCCAAAIIIIAAAgggkFiAXAQQKGwBAogK+/kxegQQQAABBBBAAAEEKkog7X4UcLDddtv55bVa0YQJE/zr+ITuB1ezUYBLx44d44tV+rW+JA8G5qQa0MYbb5yqiHs/fmuz7bff3mTg3kzjlwIonn76aVPghFbA6devnwX9g1vDqTmtLJJpQI/62HnnnVXdPyZOnGjprPaiFXAcJ71VZbzGFYSjYBxdKwAuvm/ll+fQOxdceaqsfWjVlWCghoIYPvvss/IMLet1y+IfHITs9fyDeaWltdKLtoIq7b6Xr+A/PQPvWmeNU+dMDv096u/Sq6PAnR9++MG7LPWs1cvSCXQqtYEUN3788UcLBu2V5f3S58BGG22UoqfEtzOZX3wgoJ53cJW2xD2UzFVQouOs/ztXoGppW12WrF3+HK1mNWnSpFBD7dq1yzjwUHb6jPQa0mpS8Vsdevc4I4AAAggggAACERZgaggggAACCCBQpAIEEBXpg2faCCCAAALFKsC8EUAAgfQEFAihgJRhw4aZVnHQOb2aZptssol17drVL662tEWXzn5mIDFy5EhbunSpn6OVOsryBbbfQFxixYoVpi+A+/fvb/qS2wtMiSuW8vJvf/ubKUAiZcEMC3zxxRehGtq6rXbt2qG8sl7oy+/4QI1p06bZpZdeatr+KZPjhRdeCA1DQSDaoiqUmeCiLIEa2vbOe18UBKAVkBI0Xeas+HdAK44ocCDTBhWIFQzWUv3JkyfrlDdHWfyDg99www2Dl1lJ67MluC2U4zg2ePDgjN/JXr162a+//uqPSe+Mgoj8jFIS2oYwF/PyutPfhv72vGu9Jwoi8q7TOZf1nVTb6c5PAYBz5sxRFf/Qij1lsdGqdsFgLn2m6zn7Dec48dtvv5lW2At289Zbb2X8TvXo0aPEikPxnxfBPkgjgAAC+S3A6BBAAAEEEEAAAQQQQACBzASqZFac0gggkBcCDAIBBBBAAAEEEMiSgLYSmjp1qru92cCBA93tx7T6TZUqVaxZs2ambXTefvttW716dUY9KgioevXqfp1Ro0a5W475GesSv//+u7344ovrrsxdLULBR46zfiULS+M/ChzQdjnaNuepp56ynj17mrY30pf2GodW87jqqqssPpgmjab9IgpiSWd1Fb9CGgmNOxhooCrafshxMpu/6iU6FCAQDNRQGa0M8uCDD1qmR/zKOgqSUPtqM9mR7kpMXhsKBPj444+9SzvkkEMsWwFVXqNarcRL66zgobIETWhlnmy/ExpPNo9M/eP73mabbeKzyn2tZxx87/V3oNWzMn0nn3jiCVu+fHloPPFBJKGb6y70zHIRDLiuedNnqpfWuSyfHRqj6ql+pofqpjM/PYM///wz1Lw+90MZaV7oc0uftWkWz3oxvVOLFy8OtavtMzN9p4YMGWLxn5npvFOhjrN9QXsIIIAAAggggAACCCCAAAIIIBB9gTyZIQFEefIgGAYCCCCAAAIIIIAAAhUhoC/qtULK6aef7gZlaIscbcF01FFHmVbzeOaZZywbqy1o1Zg999zTn5ICdxJtY6axBPN32WUX0+FXTJLQykKvvvqq7bPPPqZADq18tMcee9hJJ51kt956qyloSV8qJ2mi0m/py/vgVkcaUC4CNtRuoRzagkrvhcar57r33nsrWTCHtm1SYF5wwKQRKEYB7++4GOfOnBFAAAEEEEAAAQQQQKA4BZg1AgggUOgCBBAV+hNk/AgggAACCCCAAAIVIRCJPrSKwjHHHGNt27Y1rbKg4JV0JqbtdzJdxUQrxhx77LF+8wpcSrSN2fDhw0MriBx22GFWr149v16ihNp65513TFtH/eMf/7APP/ww7RWStDWaVldK1C55+SEwfvx4f0s7Bbe1bt06PwaW5igUyFaW1YzSbJ5iCBSMQHm3zyuYiTJQBBBAAAEEEIiaAPNBAAEEEEAAAQSKVoAAoqJ99EwcAQQQKEYB5owAAggUr8DEiRNtr732Cm0XlkhDwTtaxefKK6+0N954w93KRav4aFuxROWT5XXq1MkUfOSVUQDR7NmzvUtTu6+//rp/re1vDj74YP86UULBQ/fee68deOCBNm3atERF/LwmTZrYkUceaQMGDLBx48bZsmXLTMEp+fSltgJNFHDiDzqWiN/+KJaV1Z9bbrnF5FjeQyvtyDibg9OWStp2yGtz9913twYNGniXBXHW9lFaOakgBpsng9xiiy1Mnw3lfSdVXyup5cm0in4YmQaeZhOsZs2a7ue93onyHkOHDs3m0GgLAQQqTICOEEAAAQQQQAABBBBAAAEEMhUggChTMcpXvgAjQAABBBBAAAEEEMhI4Pfff7cePXrYTz/9FKrXsGFD69mzp40ePdoNFFq9erUtXLjQxo4dawMHDrRDDjmkXMEbWjmmc+fOfp8KOPnss8/866+//toU2ORl7L///ta+fXvvMuH5k08+cbda01iDBVRPgUVfffWV/fHHH26AjAISXnrpJXeOCkRRsE6wTj6kFWiigJPgWBTopC+8g3llTTuO427vFqyf6wClYF+ZpufOnet+6e/V69KlizmO411m7Vy3bt1QW7/++qv99ddfobx0LlRn/vz5oaLVqlULXXNRUkDvfTBXwYTz5s0LZhV0uk2bNqHx//jjj+7nUigzxYW2aEx3lbgUTZV6W88h/vMnfkvFUivH3Vi0aJHFb92n9uOKZX6ZZg31VbVqVb/00qVLLUrvlD8xEggggAACCCCAAAIIIIAAAghEUYA55Y0AAUR58ygYCAIIIIAAAggggAACuRF488037YMPPgg1fs4555gCerQ6j1YK0iovjpPdQA19oRvcxkwDePHFF93gHqWfeeYZ04ozSus4/PDDrUaNGkomPFT2zjvv9Le3UiEFa6idzz//3M4//3zbfvvtTdun6V6hHK1atQoNdebMmSW+iA8VSHDx6quvuvNW0Fa3bt3skUcecW0VHNCiRYtQje+//z7j9kMNZHiRSfFvvvnGNH/VqV+/vu28885KZv3YaqutQoFJCq4rS+CEgvOm4ESwvgAAEABJREFUTJkSGl988Ihu1qlTR6cyHQoiKcvYytRZBVXSVoIbbbSR35uC/vR55GcUeKJx48ahzzIFmSmgMZNpKahK205mUifTsgqq1N9CsN7kyZNN71wwL5309OnT3QBUr6yer56zd53rs8wVFBvs58svvwxekkYAAQQQQAABBBBAAIEcC9A8AggggEDhCxBAVPjPkBkggAACCCCAAAK5FqD9AhZQ0M1zzz0XmsFuu+1mN910U+gL7lCBuAt9uf/DDz/E5aZ3qe3QmjVr5hfWakf6Il1fqI8aNcrPV7BIcLUi/0YgocCSd999N5Bj7mpEClJynPSCn/SFvFabCTVSyRc77bRTaAT6Al/jDGWmuNCqUfrS/9tvv7XHHnvM3X7Oq6Ln7aV1/uKLL0xf9iud7qEVkS688ELTc9JqT927d7enn37aDVJKt410yun9UF8q265dO9t8882VzPrRsmVL23TTTf129Y5PmjTJv043odWc9F565R3HsR122MG79M/BvwFl6u/Sm6eukx1a1UUr2CQrU2j35BH/bN9++20/uDDd+eiZaRs9bUuobRa1olrweaTbTrbLaUs2jctrV6vhaPtE7zqds+b2yy+/pFO0XGX0GR1sQCvDaSWwYF466TFjxoSK6fnqOYcyc3ihID0FUAa70OeJVnQL5qVKa+4KRFXwk1ZA0+p9+sxMVY/7CCCAAAIIREiAqSCAAAIIIIAAAggUsQABREX88Jk6AggUmwDzRQABBBAoRgEFRsSv7NGhQ4eMtiZTfX2ZXRY/rX6jL/a9uvpyX6vMaNWW7777zss2bV+2zTbb+NeJEl7gkXfPcRzbb7/9QivJePdKO48bN84y/UK5tLayla8vvYNftGsbuWBwVap+tApOfPkDDzzQ37ps7733tuCWXYsWLXKDf9INYFH/06ZNsxdeeMG0Koq+TNcKRx9++KHfh8qU94ifh8adq9WkFBwQv7rRgw8+mNHKTAoCGjJkSCiISoEj2223XUoK/R0oMChlwVgBbcsXtQAirXimv/nY9PwfvV96z/yMFAm9vwpiU5CNVmh6+eWX7eGHHy7T6jkpusr4dqNGjWzfffcN1XvyySfTfr/0bql8qIEcXejvQIGBXvPyfPbZZ73LtM5awUsrwQULa9tIPedgXi7TWk1J224G+1AAUaaBWyNGjDAFUc2ZM8f0uXrPPfdYvgWdBudIGoHSBbiDAAIIIIAAAggggAACCCCAQOYCBBBlbla5NegdAQQQQAABBBBAAIEMBFatWhXa8ktVtRqGzukcK1assOuvv94UdJJO+fgyjuOYtiZznLUrBOlLf32pq23V9CW5V16rCGnLM+860fmvv/4yzce7p7Y0Pu861Vlbd/Xv3z9VsQq/r5U6OnbsGOr3jjvuSHuVIH3J/cknn/j1FSyk4BsvQ1sU7bPPPt6le9aX4p9++qmbTvVLz+n22283faHula1SpYodffTR3mVWzno+CpZRY47juEFlSufiULDBKaecEmr6vffes5deeimUl+zi448/tscffzxURO+6gpNCmbELrZATO/k/CshTYJ6fUUpC7/fgwYMzXpmnlObyJttxHDvyyCNN75E3KL1fAwcONM3Zy0t2njhxouk9DpZR0M6WW24ZzKqUtOM4dsIJJ4SCGzN5v/RuKaDKKmD0Ctw86KCDQj3dddddpr/HUGYpF/oc1jsaLO84JedfSvWsZisobZNNNvHbXL58ufXr188UnOhnJklo5TetzhcsopXQ4leJC94njQACCCCAAAIIIIAAAggggEC5BWgAgTwSIIAojx4GQ0EAAQQQQAABBBBAINsCNWrUsOBWOmpfATzpbGGllXouuugiS7QahYJK9MWx2kt17LrrrhZclUUrhbz66qt+tebNm1t8AI1/M5Bo2LChxa9Io1Uv0gk40JfbXbt2DQXBeE2nU98rm+k5nfIKnNI2OdWrV/eLa8u4M888M+UX35pX7969QwEmxxxzjGlVI68xvQNqPxisoYCwk046ybQalFcu0VnP+PnnnzcFCATvH3rooRa/9VHwflnSWinEC27T+6Kt0srSjldn8eLFXjLh+YADDrC2bduG7p1xxhnuSkuhzAQXCl7517/+ZQpQ8G4rcEtbuzmO42X5Zz2PmjVr+tfyv/vuu5MGyyhY7rbbbkv49+c3VMAJBbXpPQpOQatAKYAj1d+kVum6/PLLTY5efb3f559/vik4zMurzLNWRzvssMNCQ9Dn6ciRI0N58Rf6m9Z7FHy34stk81qfP3rv5ee1q2CurrHPyxkzZnhZCc/6fLj33nstPjBTW3/p+SasVI5MmejfpdKaaNOmjenvMnhfAZbaflFbPAbz49Nq97rrrjOtjhe8d95552W0Yl+wLmkEEEAAAQQQQACB4hJgtggggAACCERBgACiKDxF5oAAAggggAACuRSgbQQKWqBWrVoW/0WuglOOOuoomzx5csK56ct7rcSilRceeOCBhGW0ZVCqL2S9iloR4rjjjvMu3e1hvJVmlFnaqi26Fzy0HZq+IA7maQupiy++2EoLFlmwYIG7gpLqaVuaYF0vPXXqVC9ZaWdtK6cvqoMD0BffnTp1si+//DIUIKQyCi556623bM8997Tg+GV96aWXlthaTCtznH322arqH3oPFNylbZ/05bl/Y11Cpgo8OvHEE2316tXrcs0UKHP11VebApP8zHImFJCmrYO8Zsqy/VGdOnW86u5ZgW8KxnAvEvzSNlMKfAgGTujdVwCWAj00//hqcvrPf/5jGp+2bQre//e//22lBT21atXKdtttt2BxU7BMae+utizT30yfPn1CdaJ0ofdHq5vVrVs3NC2tGKPglW+//TaUrwsFrLzzzjuuvwIhlecdCrrR34t3XdlnzU9/J8H5KeBJQVNaaUnvUnCMpf1NB8vkKp3o80GflzvssINpKzWNLb5vBRkpWEd/K/GfDzfeeGOJYM/4+ulcK+guGBCm7dW0bV2i8ag9x3HsiiuuCAVQKn/YsGHuv4PawlLvkPKCh/4tVMCXPguD+Z07dzYFWgbzSCOAAAIIRF6ACSKAAAIIIIAAAgggUNQCBBAV9eNn8ggUkwBzRQABBBBAoHgFTj755BKrEGkFFa2+0qxZM3erHQWX6At4fWGsL2wVYDRt2jQfbeuttw5tx6MvcBN9EetXiEscfPDBFlxhx7vtOE5oizMvP9FZASJaSSL+3n333Wf16tUzjV1z0Fy0fZDmpoCaa6+91l/ppVq1aqYVj4JtaC7B68pIO47jbrWjL6yD/es57bjjjta4cWP/OSm4QhaHHHKIzZ8/3y+uQJj777+/xKo6KqBVRm655RaLb18r/milI63spBWFZKdDwS7qI36LKPWhoBsF0KjdbB1z5841rUDktacVTByn5Eo+3v1EZ73PwXwFVml7Jm0ptsUWW9hpp51m2gYvWOaII46wm2++OZjlpjVvzX/77bc3752Sj5wuuOAC/31yC8d+nXXWWabALcdJPGbVUzCW44Tve++uVkOSe7du3axFixbWsmVLe/HFF2Mtm7vNl4IiFEzhZkTol7aGeuihh9w5Bqf1xhtvmFZt2nTTTf33Xn/T9evXd9/h4GeT6ul9VOCR/r51nS+HxhU/PwWp9erVy/R+6T3Xcy/tb7qi5lHa54OC6P75z3+6wYLeWL13VH9XCi4KjlGfD5qv5h3ML2taq841jn32BesrqE52+pvW9owffPBB8LZpu8ChQ4e6gY7BG/osVaDmRhttZPKWu+aifyf02RG/paO2ltRWkuor2A7pQhFgnAgggAACCCCAAAIIIIAAAgggUBaBKmWpVGl16BgBBBBAAAEEEEAAAQQyFlDwjwIiEn25Pnv2bNM2YFoN5ZFHHjGtDBRcTUJ17rrrLtOqDwqC8DrXCim///67d5nyrNWMtFpOfEFtVaVVcOLzS7tWEMG5555b4rbGrLFrDpqL5qS5BQvqy+YPP/zQFMgRzNdKG5kEQwXrZjOtL6q1Xdixxx5botl58+b5z0lbwMWv/qQv7rV6xtFHH12irpeRrH35ffLJJ+6qOPILBvN49dWH3oVE/l6Zsp61ldrMmTPd6goS2Xnnnd10Jr+00pYCxuLraKUUrRak5xy/6ovjOHbllVeatmHSux5fV3W8d0o+coov07Nnz1LrB8sqWOmyyy4LZrlptanVdOT+2GOP2YzAtlEy13PVe+8WjuAvrfj0yiuvWIkAqdhcg++9/qa1gk8sO/Sjzw/93TRp0iSUny8X+pvUM9SzDI5JgURaZUzPPdHftFa+UdBasE4u097nQ6J3LTjW+HfUG9PGG29sr732mul5ennlPTdo0MAOPPDAEs3o809/01pFzfvcCBZSAJP+phQEFMxXWnXlLXfNJf7fCZVRPb2T+ndL1xwIIIAAAggggAACCCCAAAI5FKBpBBDIKwECiPLqcTAYBBBAAAEEEEAAAQRyI6AvsbVFlIJo0u1BK7boC1oF3Gi1B32p6tXVFmaff/65d5nwHMxU8FGiwBht05Qo6CNYN5hWkMfdd99t2gJI6eC90tL6Ylt1FGCklXW0UpHjOH5xBRUl+hLZL1CBCX2J/9RTT9kTTzxhGnc6XWtOmpuel+Osn1eiusH2tbpHojKJ8rw+tAKU4yTvI1H9VHn6st8L4tKX9sF3LVVd7762qbv11ltLrGbj3Z81a5b99ttv3qV/dhzHzj//fPNWKPFvpEjIRKuWDBgwwNJ5F1VGZdN9tvpb1XZd6TzXFEPN+9uHHXaYacsyfR6kO1jP8/3333dXnUm3XkWXcxzH9Az1N6p3JlX/mpcC9bQ61YYbbpiqeFbv6/Phv//9r/v5k8nng4IKtSqUVkXL5oAcx7HevXtbx44dS21W248lutm+fXubNGmSaYu1+OCtROW9PH3GqZ7qe3mcEUAAAQQQQAABBFILUAIBBBBAAAEEoiFQJRrTYBYIIIAAAgggkCMBmkUAgQgJ7LfffqaVXrSyglaJiP+CWNuAaYsrbUGjrbEeffRR/4t5rQSx//77hzSGDRtWYiunUIG4C7Wt1WW8bG1ppq3NvOt0z/qCXavGaGWZO++807RKR61atULVFfCk7WmGDx/ubvOlL5Fr1KjhllGASqtWrdy0fmnFFwWwKJ0PR9WqVU2rj+gZlPastH2Q5qfgp48//tgUPJPu2L32FQQ2ZswYUzstWrQIBd7IWEZaXUeBHePGjcuoj3THonJLliwxzUNpHXvvvbcp4EzpTA7HWR+ooVVU9D4H68szWaCYDD/66CM3kEXbJGnrODl4bSitPN3zTLT6jXc/nbNnr3E8/vjjJd5djVl/E3ru+lvV32w67UahjLae0ipDv/zyi3l/1/IIzk2fWfJROQWD6f30/q6D5fIxrfdLf6t61/V+ai7eOBXgos+l2267zfS5pqBNvSve/Yo8q199/ujzQZ+f+nzQ52lwDHou+jz3/q1QsFMmgUpn3KYAABAASURBVKDBtlKltYWZxqFVwmQkq2Ad/S2uXLkymOWnFYSp4NGFCxea/t405qC7Cmou+jfEm8ugQYPSDt5UfQ4EEEAgYgJMBwEEEEAAAQQQQAABBIpcgACiIn8BmH6xCDBPBBBAAAEEEEBgrYCCILSV0nPPPWfaHkirvniHvmQdOXKkde/e3RQwtLbG2t+O45i2QfPK6qwv8dXe2hKpf2u7sgULFpjq6vjf//5nibY1S93S2hIa48UXX2xjx441BaGoTe9QUNCQIUPsoIMOKrE6zKabbuoGUnlldT755JPXNhr4LSfd84533303o8CW8taXrdpI9Kz05b7mt9dee5m+8A8MO+2k2lewjtrRlnSrVq3yn83y5cttypQpphVztt12W3Oc9FYdUuCPnDwznTWHZIOKr3PTTTclK57yngI1tIqT3mf17x3ahknbnCVrwHEc03w1hokTJ5ocvPpKK0/3VMZx0jNJ1J8C3vTOxb+7GvNbb71lMtPz8erusssupq2XvLEMHTrUuxU6x1uqvNoKFUpyUdn1NTT9fXp/1/LQHLxDn1ny0UpFMlT5dA4ZeG3orHdUc02nbjbL6G9Vf7N6PzUXjUWH/va+/PJLu/zyy/3PXo1P49R9HfpMK22btlzMT++fPj/1+aC+NQbv0HMp7d+KZF7xc1J7GnuyOrqnIDGtEiYjWamed+jzcYMNNlCxUg+trKS/N4056K42NBf9HSb6d6/UBvP+BgNEAAEEEEAAAQQQQAABBBBAAIHoC+RmhgQQ5caVVhFAAAEEEEAAAQQQQAABBBAomwC1EEAAAQQQQAABBBBAAAEEEEAg+gLMEAEEEMgzAQKI8uyBMBwEEEAAAQQQQACBaAgwCwQQQAABBBBAAAEEEEAAgcoVcBzHXU3TcTg7DgaOkxsDx6Fdx8HAcTBwHAwcBwPHwcBxMHCcijOo3P9rM3q9E0AUvWfKjBBAAAEEsidASwgggAACCCCAAAIIIIAAAgggEH0BZogAAggggAACCCCAAAIIFL0AAURF/woUAwBzRAABBBBAAAEEEEAAAQQQQACB6AswQwQQQAABBBBAAAEEEEAAAQQQiL4AM8yVAAFEuZKlXQQQQAABBBBAAAEEEEAAgcwFqIEAAggggAACCCCAAAIIIIAAAtEXYIYIIIAAAnknQABR3j0SBoQAAggggAACCBS+ADNAAAEEEEAAAQQQQAABBBBAoBIEnFifHGYVZmBGX2YYmGFghoEZBmYYmGFghoFZpRoY/ym7AAFEZbejJgIIIBB1AeaHAAIIIIAAAggggAACCCCAAALRF2CGCCCAAAIIIIAAAggggAACCBgBRJF/CZggAggggAACCCCAAAIIIIAAAghEX4AZIoAAAggggAACCCCAAAIIIIBA9AWYIQK5EyCAKHe2tIwAAggggAACCCCAAAIIZCZAaQQQQAABBBBAAAEEEEAAAQQQiL4AM0QAAQQQQCAPBQggysOHwpAQQAABBBBAoLAFGD0CCCCAAAIIIIAAAggggAACCERfgBkigAACCCCAAAIIIBAlAQKIovQ0mQsCCGRTgLYQQAABBBBAAAEEEEAAAQQQQCD6AswQAQQQQAABBBBAAAEEEEAAAQRiAhEPIIrNkB8EEEAAAQQQQAABBBBAAAEEEIi4ANNDAAEEEEAAAQQQQAABBBBAAIHoCzBDBBDIpQABRLnUpW0EEEAAAQQQQAABBBBIX4CSCCCAAAIIIIAAAggggAACCCAQfQFmiAACCCCAAAJ5KUAAUV4+FgaFAAIIIIBA4QowcgQQQAABBBBAAAEEEEAAAQQQiL4AM0QAAQQQQAABBBBAAIFoCRBAFK3nyWwQyJYA7SCAAAIIIIAAAggggAACCCCAQPQFmCECCCCAAAIIIIAAAggggAACCERfIK0ZEkCUFhOFEEAAAQQQQAABBBBAAAEEEMhXAcaFAAIIIIAAAggggAACCCCAAALRF2CGCCCAQG4FCCDKrS+tI4AAAggggAACCCCQngClEEAAAQQQQAABBBBAAAEEEEAg+gLMEAEEEEAAAQQQyFMBAojy9MEwLAQQQACBwhRg1AgggAACCCCAAAIIIIAAAgggEH0BZogAAggggAACCCCAAAIIRE2AAKKoPVHmkw0B2kAAAQQQQAABBBBAAAEEEEAAgegLMEMEEEAAAQQQQAABBBBAAAEEEIi+ADNMU4AAojShKIYAAggggAACCCCAAAIIIJCPAowJAQQQQAABBBBAAAEEEEAAAQSiL8AMEUAAAQRyLUAAUa6FaR8BBBBAAAEEEEAgtQAlEEAAAQQQQAABBBBAAAEEEEAg+gLMEAEEEEAAAQQQQCBvBQggyttHw8AQQACBwhNgxAgggAACCCCAAAIIIIAAAgggEH0BZogAAggggAACCCCAAAIIIBA9AQKIovdMyzsj6iOAAAIIIIAAAggggAACCCCAQPQFmCECCCCAAAIIIIAAAggggAACCERfgBkikLYAAURpU1EQAQQQQAABBBBAAAEEEMg3AcaDAAIIIIAAAggggAACCCCAAALRF2CGCCCAAAII5F6AAKLcG9MDAggggAACCCCQXIC7CCCAAAIIFJnAnDlzrHnz5uY4jnvUqlXLPvvssyJTYLoIIIAAAgggUHQCTBgBBBBAAAEEEEAAgTwWIIAojx8OQ0MAgcISYLQIIIAAAggggAACCCCAAAIIIBB9AWaIAAIIIIAAAggggAACCCCAQBQFCCAKP1WuEEAAAQQQQAABBBBAAAEEEEAg+gLMEAEEEEAAAQQQQAABBBBAAAEEoi/ADBFAIAMBAogywKIoAggggAACCCCAAAII5JMAY0EAAQQQQAABBBBAAAEEEEAAgegLMEMEEEAAAQQQqAgBAogqQpk+EEAAAQQQQKB0Ae4ggAACCCCAAAIIIIAAAggggED0BZghAggggAACCCCAAAII5LUAAUR5/XgYHAKFI8BIEUAAAQQQQAABBBBAAAEEEEAg+gLMEAEEEEAAAQQQQAABBBBAAAEEoikQDCCK5gyZFQIIIIAAAggggAACCCCAAAIIBAVII4AAAggggAACCCCAAAIIIIBA9AWYIQIIIJCRAAFEGXFRGAEEEEAAAQQQQACBfBFgHAgggAACCCCAAAIIIIAAAgggEH0BZogAAggggAACCFSMAAFEFeNMLwgggAACCCQWIBcBBBBAAAEEEEAAAQQQQAABBKIvwAwRQAABBBBAAAEEEEAAgTwXIIAozx8QwysMAUaJAAIIIIAAAggggEA+CyxYsMAefvhh69Chg9WuXdscx/GP5s2b22mnnWYffvihrVixIu1pDBgwwG/DcRzr1KmTLVmypMLqp91RoOCcOXNs4MCB1r59e6tevbo//mbNmtm5555rkydPtjVr1rg1NBfNyXHWWslJ9d2bKX6pjenTp9vtt99uXbp0sUaNGvl9Oc7a9pSne3ouej4pmnRvq3+Nw3HWtuE4jr366qvuvXR+lbe++vjpp5/cecW/S/KU67XXXmsqo7LlOTRWPasddtjBqlat6vvVr1/fTjzxRBs5cqStWrWqzF3oGX333XfWq1cv22abbUJ96G9E87vrrrss3WdT5oFQseAEGDACCCCAAAIIIIAAAggggAACCERfoFhnWKVYJ868EUAAAQQQQAABBBBAAIGoC8yaNctOP/1022STTezMM8+0cePG2Z9//mnB/8ycOdOGDh1q++yzjymQ5sknnyxXYEaw7XxJa849evSwpk2bKmDEvvjii1Cw1OzZs+2BBx6wtm3b2jHHHGO//PJLmYauoJT333/fdt55Z9tyyy3tiiuusFGjRtmvv/5aoj3l6Z6ei57PRRddZIsXLy5RLl8y9C4df/zxtsUWW7jzin+XFHwm1+uvv94tc9JJJ9nChQszHn78s/rqq69s9erVfju//fabPf3003bggQdaq1at7NNPP/XvpZtQoNgee+zh1leQ0vfffx/qQ2PQ/C655BL3byffn02686YcAggggAACCCCAAAIIIFBkAkwXAQQQQCBDgSoZlqc4AggggAACCCCAAAJ5IMAQEEAglcA777xjO+20kw0ZMiRVUf++glr++c9/usFGCqLwbxRwQoEvWklo0KBBac3ixRdftH333dcUVJJWhXWFFEBz5ZVX2n777WcTJ05cl5v+6Z577rG99trLZsyYkX6lCiipoKhnn33WWrZsaTqn2+VTTz1lu+22m33zzTfpVnFXLsrkWU2bNs323ntve+GFF9LqQysWaVWhdu3aZRR4pGez/fbbl+m5pjUwCiGAAAIIIIAAAggkEeAWAggggAACCCCAQEUJEEBUUdL0gwACCCBQUoAcBBBAAAEEEMiJwPPPP++u0DJ//vwS7WsLrFNPPdXOOuss69y5s1WrVq1EGQUdHXvssfb777+XuFdIGRr/aaedZuPHjy8x7KDD7rvvblWqrP9/j6dOnWoHH3ywaYurEhUTZCjI5o477nC39oq/XatWLdNqN/LWIfutttoqvph7/fXXX9sNN9xgK1eudK/z4ZeCc0488cTQik3euLRi0xlnnOG+S/GGKvPDDz/Y0UcfbQri0nWyY9myZXbyySeHnpWeidr13PTM4tvwAre0ZVz8veC1npG2lLvkkktCqw2pjP4Ggs9Ifapv3fMObcu2//772yeffOJlcUYAAQQQyESAsggggAACCCCAAAIIIIAAAnkvsP6/Ic37oTLAfBVgXAgggAACCCCAAAIIIJA/AhMmTHBXEApu+6TRaUspbdWlQIuhQ4fa4MGDbeTIkabAjSeeeMI23nhjFfOPt956y3r37p1XwSz+4NJIKAhH49c2YcHiWhVHgTpBB21Xpa2xLrzwQr/ovHnzbM6cOf51ssTnn39u/fr1CxXZfPPN7e2333aDsMaOHet6y1z2Wt1IwU29evUK1dGFgr+mTJmiZKUfpb1LclJw2qRJk+zhhx925yZDeR133HGhcWsut912mymAJ3Qj7kL3vVWvFNAzYMAAW7Jkibvtnuc2ffp007Nr3759qLYClRT0FsqMu1Ag1L///e9Qrt75YcOGudv6BZ+R5qLt5Pr37x8KLFu0aJF169YtrYCoUEcRumAqCCCAAAIIIIAAAggggAACCCAQfQFmWLwCBBAV77Nn5ggggAACCCCAAAIIIBAxAQUDXXPNNaZAB29qWklF23f997//tSZNmnjZ/rlq1aqm4CIFZuy6665+vhIK3Bg9erSSBXd8/PHH9sgjj4TGrRVuNJ82bdqE8nWhYJK7777bHn300VDQiO4lOxT4ojpLly71izVp0sS0hdyBBx5o8vVvBBLq7+abb3b7C2S7z+6LL74IZlVKWgFYAwcOdMfjDUDvkrYmk1ODBg28bP/cqFEj03umFYP8zFhCQVN6v2LJlD9169a1MWPGWM+ePa1GjRolyuvZvfTSS7bNNtuE7r377rtuwFEoc92FVg9SMFkwqE7kukOqAAAQAElEQVT1P/vsM/vXv/6VcBUurRylgKPhw4ebxrSuKVNA1AMPPJAyIMorzxkBBBBAAAEEEEAAAQQQqCQBukUAAQQQQCBjAQKIMiajAgIIIIAAAgggUNkC9I8AAggkFpg4caK76k3wbp8+feyCCy4wx3GC2SXSm222mT355JOhICMFXChYRIFJJSrkcYaCX/7zn//Y8uXL/VFquy1tYaXAED8zLuE4jrvCjMzibpV6uWDBAlNQUrCA6m+99dbBrIRpx3HsyCOPtPjArRkzZiQsX5GZCpTRKlTBPm+88UY7/vjjk75LWj3o6quvtuD8Fy1aZM8991ywqYRpx3Hs/vvvN20hlrDAukxtZdajR491V2tPWtVJ/ay9Cv9++eWXTfe9XAUEaeWh4Bi9e/HnLl26mALwgvkKGNNqSME80ggggAACCCCAQG4EaBUBBBBAAAEEEEAAgYoTIICo4qzpCQEEEAgLcIUAAggggAACCGRZQAFAwaCZ1q1bm7abcpzkwUPeMBRQoeAX71pnraQzefJkJQvmmDlzpmlFmuCA+/bta1ohJ5iXKO04jmsmu0T34/O0Ko9WcFIgULNmzUzBLYceemh8sVKv69WrZ1pVJ1jg22+/DV5WSvr1118PrT6kd0MrODlO6ndJ27dpZZ/gwLWqkLdFWTA/mFbg0N///vdgVqnpPfbYI7RCkbagmzt3bony2ipOwULBG/qb0FZ2wbxk6SOOOMLUn1fm559/LhGo593jjAACCCQUIBMBBBBAAAEEEEAAAQQQQACBAhAggKicD4nqCCCAAAIIIIAAAggggEA+CCiAQtt2Bcdy9NFH26abbhrMSplW8Evjxo39ctqaa/z48f51ISTk8Msvv/hDVVBPx44d/etUCZnJLlU53a9fv74pOOmll16yWbNmmVamadmypW4V7PHXX3/Z+++/Hxr/wQcfbFqlKpSZ5EIr9+g92nHHHe3ss8+2M888M+XWcJ07d7Y6deokaXX9LY2lYcOGfoa2ktOKWX7GuoRWHvrqq6/WXZnVrFnTunbtmnQVJb/wuoTGpLGtu3RPI0aMMK105V7wCwEEEEAAAQQQQAABBBBAAAEEIiPARBAoZgECiIr56TN3BBBAAAEEEEAAAQSKSyDSs9WqO8GVaxzHsf333z/jOTdt2tR23nnnUL2PPvoodJ3vF+PGjQsNUVuEKSgolJniYp999klRIrq3tWqPtjALzvCAAw7IKOhGfnPmzLGJEyfaAw88YCeeeGJoxaBg2156l1128ZIZn7XNXjBozGtA81AQnHetoCYFH3nX6Z7jx/bNN99YaVumpdsm5RBAAAEEEEAAAQQQQCBnAjSMAAIIIIAAAmUQIICoDGhUQQABBBBAAIHKFKBvBBBAAIFEAr/++qstWbLEv6WtsbSllp+RZmLDDTe09u3bh0rPmDEj1HboZp5daPWcadOmhUalgKgNNtgglJfqQoFUG220UapiZbqv1XJmz55t2lpLK/voXKaGclRJKykFg3Fq1Khh2pYsR935zVarVs1PZysRv/3e4sWLrXfv3u6qSFoZKd3j/vvvDw1p4cKFprZCmVwggAACCCCAQJYFaA4BBBBAAAEEEEAAAQQqUoAAoorUpi8EEFgvQAoBBBBAAAEEEEAgqwJagUWBKV6jtWvXtrp163qXGZ033njjjMrnU+EVK1aUCOyoWrVqxkNs1KiRKQgr44qBCgromjp1qml7s4EDB9oJJ5xg2k6tSpUqpuCuU045xd5++21LtPWWVeJ/NJ7gu6Tgq+rVq+d0RNpaTEFb2e5EwVDBNufPn29DhgyxBx98MKNDW5YF21HwkLYNDOaRRgCBUgTIRgABBBBAAAEEEEAAAQQQQACBghAoVwBRQcyQQSKAAAIIIIAAAggggAACCJRL4Mcff7Q//vijXG1UVGUF7Wg7t2B/bdq0CV7mLK2gG614c/rpp5sCuLSC0bbbbmtHHXWU9erVy5555hmLH1vOBlOOhrX6kALSvCYUSKWAKu+aMwIIIIAAAggggAACCCCAAAIIRFOAWSGAQHELEEBU3M+f2SOAAAIIIIAAAggUjwAzRaDMAgoe0dZmZW6gCCpqpZtjjjnG2rZt665w8+eff6Y1a60SVcgrPqU1SQohgAACCCCAAAIIIIBARQrQFwIIIIAAAgggUCYBAojKxEYlBBBAAAEEKkuAfhFAAAEEEKh4gVq1alm1atUqvuMy9KiVf7bYYotQTa0KFMrI8sXEiRNtr732shdffDFpy1rJZ4899rArr7zS3njjDdN2WtoGq2vXrknrVfRNjVPblnn9aozz5s3zLgv6fOqpp5pWiirvoQCxXXbZpaAtGDwCCCCAQL4LMD4EEEAAAQQQQAABBBBAoGIFCCCqWG96Q2CtAL8RQAABBBBAAAEEEMiyQI0aNcxxHL9VbeW1aNEi/zqTxM8//xwqrmASx1nfduhmnl1UqVLF/va3v4VGtWrVqtB1OhcKmFHgTKqyv//+u/Xo0cN++umnUNGGDRtaz549bfTo0W6g0OrVq23hwoU2duxYGzhwoB1yyCHWoEGDUJ18udC7VL16dX84K1eutOXLl/vXhZSID3zTu63gn0KaA2MtcAGGjwACCCCAAAIIIIAAAggggAAC0ReIyAwJIIrIg2QaCCCAAAIIIIAAAgggUNwCzZo1M60c4ykoWGX69OneZdpnBVfEr9jTokUL0ypEwUa09VbwOtP01KlTM62SVnmNU+MNFv78889NQTDBvFTpX3/91RSEpXLJjjfffNM++OCDUJFzzjnHZsyYYQMGDLBOnTq5gUKO44TKlOVCwTBaYaksdVUn3aCoTTfdNPQuLVu2rESAlNpLdsiuS5cu1rRpU9NZQVY//PBDsio5udemTZtQu99//72VNbAu1BAXCCCAAAIIIIAAAggggAACkRNgQggggECxCxBAVOxvAPNHAAEEEEAAAQSKQ4BZIhB5gcaNG1vLli1D8xwzZkzoOp2LuXPn2tdffx0quttuu4WudaHAEJ29Q6v8aFso7zrZWUFKZQluStZm8N7+++8fvHTns2DBglBeqgutHJRqPgpKeu6550JNyeqmm24yreITulHKxR9//GHpBtZsuOGGppWNgk2tWLEieJk0PXv2bFN/SQvFbioQrXXr1rHU+p933313/UUaKQUr6T2aM2eOjRo1yu677z5T/2lUzWqRHXbYIbQy18yZM+2rr77KuI977rnHFLwll27dupmuFViVcUNUQAABBBBAAAEEEMi1AO0jgAACCCCAAAIIlFGgShnrUQ0BBBBAAIFKEKBLBBBAAAEEEChNQEEfe+65Z+j2M888k/HKMc8++6z98ssvfjs1a9a0XXfd1b8uLfHjjz+atvMq7X4wX0EcEyZMCGZlNb3zzjtb/fr1/TanTJliCgjyM1IkFGw0YsSIFKXMDcbRSkPBgh06dHBXHArmJUur/qRJk5IVSXpPc0taIHBTqyUFLktNahWnffbZJ3RfHgouC2Umufjkk09C79G2225rCr5JUiUnt9q1a2etWrXy21ZQ2COPPGKZBF7pfXjsscdMgW/ffvutKS1Lxyn/qlL+wEgggAACCMQJcIkAAggggAACCCCAAAIIIFDRAgQQVbQ4/ZlhgAACCCCAAAIIIIAAAjkROOmkk6x69ep+29quafDgwaagCT8zSULl77rrrlCJjh07Wvw2UCqggKUNNthASffQ6jLpBMJoLE888YRpizW3Yg5+bbPNNnbQQQeFWv6///s/UyBIKLOUiyFDhtinn35ayt312Vp1aenSpeszYqn461hWqT8KYrn++uvT3lJLKxBtsskmofbef/99S2clHD3b+NWSQg3FXRx88MGhd0mBSgq80fOLK1riUtuX3X///aF8rQrVoEGDUF5FXDRq1Mg0l2Bfzz//vL3yyivBrKTpRO/D0UcfbXoeSSty0wwDBBBAAAEEEEAAAQQQQAABBBCIvgAzjIwAAUSReZRMBAEEEEAAAQQQQAABBIpdoH379iUCZ2688UZT8EyqwI9Zs2aZApC05ZTnWKVKFTv//PMTbse15ZZbWrNmzbyibpDSbbfdlnQVIo1BqyL179/fr5eLhAKbNO5gMJUCgnr16pUy2Ob111+3a665Jq1haZuyJk2ahMpqpaN0tmdT0M9FF11kWvEp1EDsQlujySqWDP1oXtoiLZiplYHeeOONYFaJtIK1zj77bAs+2xKF4jLUj4Jkgtl9+/a1F154IZhVIq2gqkGDBtl7773n39MqVqeffnpoKzH/Zo4TjuPYWWedZcHAq9WrV9uZZ55pI0eOTNn7Rx99ZPobChZs27atHXHEEcEs0ggggAACCCCAAAIIIIBAwQswAQQQQAABBAgg4h1AAAEEEEAAAQSiL8AMEUCgSAQU0KIVberWrRua8RVXXGHHHHOMKUgodCN2oYAPBYXstNNONn78+FjO+p/u3bvbIYccsj4jkGratKntv//+gRyzUaNG2amnnpqwH63+06NHDzvxxBNNARyhijm40HZuZ5xxRqjlhx9+2P7+97+btqEK3YhdaHuqm2++2f7xj39YuqsIJdrq64cffrCjjjrKJk+eHGu15I9WHXrppZdMW2s98MADJQvEcn7++Wd3u6xYssRPly5dTAE53g1ZylyrOulZevk661oBRrvvvntGW7iproKVFDAUH3hz/PHHm5zkpXLBQ89Y5n369AlmuwE82lYulFmBFwr46d27d6jHRYsWuSsT9evXzxYvXhy6pwsFeA0cONA6depkKqs8HQqqUx2tbKRrDgQQQAABBBBAIM8EGA4CCCCAAAIIIIAAAmUWIICozHRURAABBCpagP4QQAABBBBAAIHUAgoEeuihh0yBDsHSL774om2++ebWokUL69atm2lFGgWjKOhIwUXz588PFrfOnTvbrbfeatWqVQvlexeO49iFF14YCmbRPW0NpX60go36UBDS9ttv764Ac88996iIe6hucAUjNzOLvxQAo0APBY8Em9WWX61btw457LHHHrbxxhubAl8UkKPyjuPolPI4+eSTLX4VookTJ5r61fxOOOEE11oOO+ywg7vtlQKMpk2b5re99dZbh1bnUeBPohWIVGHHHXd0V4pS2jsU8PSvf/3LNfb669q1q9WpU8ddkcrrS1u7aTUer16qs+agrciC75J85CQvucU/48ceeyzUrN4jPQfHSc8zVDmLFwpei5+75nLddde5TnpH9Yw0nwMOOMBq165tWrFKAV/BYSgY78gjjwxmkUYAAQRyIECTCCCAAAIIIIAAAggggAACCFS8AAFEFW1OfwgggAACCCCAAAIIIIBAjgUUEPTaa6+5QTHxXc2YMcMU5PHggw+6KwbFB0iovIJQnn/+eTewQtelHVpVZsCAASWClVReqxmpj0ceecS+/vprZfnHtddeawrEqFq1qp+Xi4RWidGWZAqEiW8/6PDJJ5+EVkXaddddcGeqmgAAEABJREFUTdtwxddJdK3gHwVGJQq0mj17tmnLNs/hq6++CvWjOnfddZc9/fTTbsCK1/6PP/5Y6lZwCoxS0IvG6JX3zosWLfL7e/nll0OrGLVs2dKUt9VWW3nF0zrrXVJQWHDVI1VU8I3cvLnFP2OV6dixow0bNizle6SyuT5kfe+999rll1+esCuNX++q5qNt6DS/+IKqq+3M9Azi7yW8JhMBBBBAAAEEEEAAAQQQQAABBKIvwAwRiJAAAUQRephMBQEEEEAAAQQQQAABBLIrUMitaesxBUUcd9xxaU9DwSUKPHryySfTCvpwHMcuuOAC0zZZqpuqI61a89RTT5kCiKpXr56qeFbuN2/e3D766CN3taR0GjzttNPs3XfftS222MKC/1HQSHAlnuC9o48+Om0Dr5760XZnWhlHfWnVJu+etjD7/PPPvcsS580228wN/tIqTiVuJsjQikcffvihbbfddgnups467LDD3G3f1E7q0uauWqXAsuHDh1vjxo3TqVIhZRREpFW1tNWeVqFKt1O926qjumoj3XqUQwABBBBAAAEEEEAAgcIRYKQIIIAAAgggYFYFBAQQQAABBBBAIOICTA8BBBAoWgEFmmgFnJkzZ9ptt91m2nKqVq1avocCYrSCjoJYxo4d6waJKFjEcRy/TKqE4zimLZ+++eYb00o1Bx98sNWrV8+vpv7U7+OPP25akUerGzlO+u37DZUjocAlrSgkh2uuucbatWsXWjWpadOmds4559iUKVPs0UcfNY05vjsF+CTK98rtt99+5hlo1Z6GDRt6t9yzTLSdl7aX03Zx6kfPRzcbNGhg+++/v5L+oZV7Eq0O5RUIzumqq64yPUc9T+++gpI0JwWRaTWp8gbyaKwvvPCCeYbaSi0YTKO0nvOdd95pc+bMsZ49e5q2x/PGky9nx1n7vk6aNMm+/PJL07vfqlUrN+jJG6McW7Ro4b4T3t+F3nHHqdj31hsPZwQQQAABBBBIW4CCCCCAAAIIIIAAAgggUA4BAojKgUdVBBCoSAH6QgABBBBAAAEEECirgIJftP2SgiGWLFlia9ascY9Vq1bZ1KlTTdtoKfijPFuKKYDkiCOOsLfeessWLlzotq9+1J/6Pfnkk0OBOU2aNLEZM2b45bTqT+3atcs6xbTqyaFfv35u4IjmrvHp0Io/999/vymQxGto8eLFXtI9awUix0keQOIZPPfcczZv3jx/bupDJiNHjrTu3bubAobcRtf9chzHtA2aynmHAr/U3roipZ40J22rpecYnJNsNac2bdqY46wfd69evULj0jMrtfEEN9SfDCdOnGjLly/321Jaz/niiy8uMb8EzVj88//zzz9tl112SVQ0YV58fbllMhe96wok07uvwDGNX23okKO2kZNfef8uEg6eTAQQSCHAbQQQQAABBBBAAAEEEEAAAQQQqAyBig0gqowZ0icCCCCAAAIIIIAAAggggAACGQooACdYpVmzZqEAqOA90gkEyEIAAQQQQAABBBBAAAEEEEAAgegLMEMEEIiUAAFEkXqcTAYBBBBAAAEEEEAAgewJ0BIChSrw2WefWfPmza1169bWrVs3GzJkiC1btizt6ajs+++/HyqvLbtCGVwggAACCCCAAAIIIIAAAhERYBoIIIAAAggggIAECCCSAgcCCCCAAALRFWBmCCCAAAIIFJ1A06ZN3Tl/++239thjj9lZZ51lCipyM9P4NX78eBs9erRfUtuX7b777v41CQQQQAABBBBAIA8FGBICCCCAAAIIIIAAAgggUC4BAojKxUdlBCpKgH4QQAABBBBAAAEEEEAgXYGNNtrIttxyS7/4ypUr7eGHH7YVK1b4eaUltHVZ9+7dbfny5X6RXXbZxdq1a+dfk0AAAQRyJ0DLCCCAAAIIIIAAAggggAACCCAQfYH8nCEBRPn5XBgVAggggAACCCCAAAIIIIBAGQVq165thxxySKi2tjE74YQT7McffwzlexerVq2yESNGWOfOnW3q1KletlWpUsX69OljderU8fNSJiiAAAIIIIAAAggggAACCCCAAALRF2CGCCCAQMQECCCK2ANlOggggAACCCCAAALZEaAVBBAobIHTTz/d2rZtG5rEiy++aC1btrRmzZqZgonOPvts09GhQwerUaOGHXTQQTZt2rRQnSuuuMIOPfTQUB4XCCCAAAIIIIAAAgggEB0BZoIAAggggAACCCCwVoAAorUO/EYAAQQQiKYAs0IAAQQQQACBIhVo1KiRPfvss27AUDzB7Nmz7ZlnnrEHH3zQPcaNG5dwe7MbbrjBbrzxRttggw3im+AaAQQQQAABBPJLgNEggAACCCCAAAIIIIAAAgiUU4AAonICUr0iBOgDAQQQQAABBBBAAAEEEMhcYLvttrMJEybYhRdemFHl1q1b26hRo+yqq66yatWqZVSXwgggUB4B6iKAAAIIIIAAAggggAACCCCAQPQFmGG+ChBAlK9PhnEhgAACCCCAAAIIIIAAAoUokGdj3njjjW3QoEE2f/58e+ihh6xz587WsGHD0CgVJLTjjjtanz597Ntvv7XJkyfbAQccYI7jhMpxgQACCCCAAAIIIIAAAggggAAC6wQ4IYAAAghEToAAosg9UiaEAAIIIIAAAgiUX4AWEEAAgagJNGjQwLp3724jR460efPm2Zo1a/xj+fLlNnHiRLvpppts2223JXAoag+f+SCAAAIIIIAAAgiUKsANBBBAAAEEEEAAAQQ8AQKIPAnOCCCAQPQEmBECCCCAAAIIIIAAAggggAACCERfgBkigAACCCCAAAIIIIAAAgggUG4BAojKTZjrBmgfAQQQQAABBBBAAAEEEEAAAQSiL8AMEUAAAQQQQAABBBBAAAEEEEAg+gLMEIH8FSCAKH+fDSNDAAEEEEAAAQQQQACBQhNgvAgggAACCCCAAAIIIIAAAgggEH0BZogAAggggEAEBQggiuBDZUoIIIAAAgggUD4BaiOAAAIIIIAAAggggAACCCCAQPQFmCECCCCAAAIIIIAAAgisFyCAaL0FKQQQiJYAs0EAAQQQQAABBBBAAAEEEEAAgegLMEMEEEAAAQQQQAABBBBAAAEEEMiCQJ4HEGVhhjSBAAIIIIAAAggggAACCCCAAAJ5LsDwEEAAAQQQQAABBBBAAAEEEEAg+gLMEAEE8lmAAKJ8fjqMDQEEEEAAAQQQQACBQhJgrAgggAACCCCAAAIIIIAAAgggEH0BZogAAggggAACkRQggCiSj5VJIYAAAgggUHYBaiKAAAIIIIAAAggggAACCCCAQPQFmCECCCCAAAIIIIAAAgggEBQggCioQRqB6AgwEwQQQAABBBBAAAEEEEAAAQQQiL4AM0QAAQQQQAABBBBAAAEEEEAAgegLVMgMCSCqEGY6QQABBBBAAAEEEEAAAQQQQKA0AfIRQAABBBBAAAEEEEAAAQQQQCD6AswQAQQQyG8BAojy+/kwOgQQQAABBBBAAIFCEWCcCCCAAAIIIIAAAggggAACCCAQfQFmiAACCCCAAAIIRFSAAKKIPlimhQACCCBQNgFqIYBA5Qs4jmOOUzxHvLjjFM/cHYe5Og4GjoOB42DgOBg4DgaOUzwGxf7vf/z8uUagMgToEwEEEEAAAQQQQAABBBBAICxAAFHYg6toCDALBBBAAAEEEEAAAQQQQAABBBCIvgAzRAABBBBAAAEEEEAAAQQQQACB6AswwwoSIICogqDpBgEEEEAAAQQQQAABBBBAIJEAeQgggAACCCCAAAIIIIAAAgggEH0BZogAAgggkO8CBBDl+xNifAgggAACCCCAQCEIMEYEEEAAAQQQQAABBBBAAAEEEIi+ADNEAAEEEEAAAQQQiKwAAUSRfbRMDAEEEMhcgBoIIIBAJQk4sX45zDDAgHeg+N4Bi/sP74DxWWiGgRkGZkVnYPynYgXoDQEEEEAAAQQQQAABBBBAAIF4AQKI4kUK/5oZIIAAAggggAACCCCAAAII5F6gTayL62NH3dhR2T8aww2xQWhMsRM/RSLANBFAAAEEEEAAAQQQQAABBBBAIPoCzBCBChMggKjCqOkIAQQQQAABBBBAAAEEEIgX4LqABSbHxr5H7JgeO66LHRvHjor+UeBQv1inM2LHbrFDY4qd+EEAAQQQQAABBBBAAAEEEMgvAUaDAAIIIIBA/gsQQJT/z4gRIoAAAggggEC+CzA+BBBAAIFiFbg2NvE6sUNnBfFcE0tXRCCR+lCfCl7y+lQQU6x7fhBAAAEEEEAAAQRyJkDDCCCAAAIIIIAAAghEWIAAogg/XKaGAAKZCVAaAQQQQAABBBBAAIEMBcbGyr8dO/TjrQakoJ6+sQwF+cROWf1Rm2pbwUoKGFLwkjoYHvulscRO/CCAAAIIpBLgPgIIIIAAAggggAACCCCAAAIIlBSIWgBRyRmSgwACCCCAAAIIIIAAAggggEDuBBTIE2y9XuzihtgxM3b0iR21Y0d5f9SGVhpSm2pbwUrBNuPHELwX1TTzQgABBBBAAAEEEEAAAQQQQACB6AswQwQQqEABAogqEJuuEEAAAQQQQAABBBBAIChAGoFICHwcm8Wo2BH/o9WBboplakWif8fOCgKKnTL6UR0FIWnFoX6xmmozdgr9aAUkVh8KkXCBAAIIIIAAAggggAAC+SXAaBBAAAEEEECgEAQIICqEp8QYEUAAAQQQyGcBxoYAAggggAACWh2oNIUGsRv9Y4cCiXrGzjVjR6ofL3BIdRSEVD9JhWuT3OMWAggggAACCCCQPQFaQgABBBBAAAEEEEAAgUgLEEAU6cfL5BBIX4CSCCCAAAIIIIAAAgggUGaBj2I134kdyX4USDQgVkBBQVfGzokCiZTXK3bvx9ihwCHViSVL/WH1oVJpuIEAAqUJkI8AAggggAACCCCAAAIIIIAAAtEXKMsMCSAqixp1EEAAAQQQQAABBBBAAAEEEAgLJFuFKFiyYexiYOxQIFHsFPrRVmW3xHI2iR3Jfrx7rD7kSXBGAAEEEEAAAQQQQAABBBBAIHoCzAgBBBCoUAECiCqUm84QQAABBBBAAAEEEPAEOCOAQMQEPozNZ1TsSPdHgUTxZdMNHFK94bFfY2MHPwgggAACCCCAAAIIIJDXAgwOAQQQQAABBBAoDAECiArjOTFKBBBAAIF8FWBcCCCAAAIIIIDAeoG+65M5T12X8x7oAAEEEEAAAQTWC5BCAAEEEEAAAQQQQAABBCIuQABRxB8w00tPgFIIIIAAAggggAACCCCAQBYEtCLQ6Cy0k6qJt2MF1FfsxA8CCGQiQFkEEEAAAQQQQAABBBBAAAEEEIi+ADMsmwABRGVzoxYCCCCAAAIIIIAAAggggEDlCOR7r9dXwACvrYA+6AIBBBBAAAEEEEAAAQQQQACByhSgbwQQQACBChYggKiCwekOAQQQQAABBBBAQAIcCCCAQGQF3o3N7IPYkauf4cHkZAkAABAASURBVLGGWX0ohsAPAggggAACCCCAQCEIMEYEEEAAAQQQQACBQhEggKhQnhTjRAABBPJRgDEhgAACCCCAAAIIJBLI5QpB1yXqkDwEEEAAAQRyKkDjCCCAAAIIIIAAAggggAACkRcggCjyjzj1BCmBAAIIIIAAAggggAACCCCQVYHRsdZysUrQyBy1G2uWn2IQYI4IIIAAAggggAACCCCAAAIIIBB9AWaIQFkFCCAqqxz1EEAAAQQQQAABBBBAAIGKF6DHwhG4KgdDvToHbdIkAggggAACCCCAAAIIIIBA/gkwIgQQQAABBCpcgACiCienQwQQQAABBBBAAAEEEEAAgSIQeCc2x2yuQsTqQzFQfhBAAAEEEEAAgcISYLQIIIAAAggggAACCBSOAAFEhfOsGCkCCOSbAONBAAEEEEAAAQQQQCC5QDZXDMpmW8lHzV0EEEAAgbAAVwgggAACCCCAAAIIIIAAAggUgUDRBxAVwTNmiggggAACCCCAAAIIIIAAApUjkK1Vg0bFhp/N1YxizRXfDzNGAAEEEEAAAQQQQAABBBBAAIHoCzBDBBAouwABRGW3oyYCCCCAAAIIIIAAAghUrAC9IVCIAtdkYdB9s9AGTSCAAAIIIIAAAggggAAChSLAOBFAAAEEEECgEgQIIKoEdLpEAAEEEECguAWYPQIIIIAAAkUlMCI22/KsHsTqQzFAfhBAAAEEEECgEAUYMwIIIIAAAggggAACCBSSAAFEhfS0GCsC+STAWBBAAAEEEEAAAQQQQCBdgWvTLZigHKsPJUAhCwEEKlCArhBAAAEEEEAAAQQQQAABBBBAIPoCsRkSQBRD4AcBBBBAAAEEEEAAAQQQQACBHAq8HWu7LKsQvVPGerFq4R+uEEAAAQQQQAABBBBAAAEEEEAg+gLMEAEEECiPAAFE5dGjLgIIIIAAAggggAACFSdATwggUNgC15Vh+FeVoQ5VEEAAAQQQQAABBBBAoLAFGD0CCCCAAAIIIFApAgQQVQo7nSKAAAIIFK8AM0cAAQQQQACBIhUYHpv3hNiR7g+rD6UrRTkEEEAAAQTyUoBBIYAAAggggAACCCCAAAKFJUAAUWE9L0abLwKMAwEEEEAAAQQQQAABBBDIXKBPBlVYfSgDLIoikDMBGkYAAQQQQAABBBBAAAEEEEAAgegLMENXgAAil4FfCCCAAAIIIIAAAggggAACURXIo3m9FRtLOqsQjY6VGxs7+EEAAQQQQAABBBBAAAEEEEAAgTQFKIYAAgggUD4BAojK50dtBBBAAAEEEEAAgYoRoBcEEEAgKgLprCzUNyqTZR4IIIAAAggggAACCGQoQHEEEEAAAQQQQACBShIggKiS4OkWAQQQKE4BZo0AAggggAACCBS9wJsxgWSrEGn1oY9iZfhBAAEEEECggAUYOgIIIIAAAggggAACCCCAQKEJEEBUaE8sH8bLGBBAAAEEEEAAAQQQQAABBMojcHWSyn2S3OMWAhUrQG8IIIAAAggggAACCCCAAAIIIBB9AWaIwDoBAojWQXBCAAEEEEAAAQQQQAABBKIowJzyUuD12KjGx474n3diGWNjBz8IIIAAAggggAACCCCAAAIIZCRAYQQQQAABBMorQABReQWpjwACCCCAAAII5F6AHhBAAAEEoifQL8GUkq1MlKA4WQgggAACCCCAAAIRE2A6CCCAAAIIIIAAAghUmgABRJVGT8cIIFB8AswYAQQQQAABBBBAAAFf4LVYKrgK0ejY9Uexgx8EEEAAgYIXYAIIIIAAAggggAACCCCAAAIIFJ4AAUSZPjPKI4AAAggggAACCCCAAAIIIJAdgb6BZvoE0iTzQYAxIIAAAggggAACCCCAAAIIIIBA9AWYIQII+AIEEPkUJBBAAAEEEEAAAQQqSWBNrF8OMwxyYMC7xXuV5+/AW7HxeT8fxxJ8DvA5wDvAO1Cs70DsI5AfBBBAAAEEEECg7ALURAABBBBAAIHyCxBAVH5DWkAAAQQQQACB3ArQOgIIIIAAAggggAACCCCAAAIIRF+AGSKAAAIIIIAAAggggEAlChBAVIn4dI1AcQkwWwQQQAABBBBAAAEEEEAAAQQQiL4AM0QAAQQQQAABBBBAAAEEEEAAgUIUyCyAqBBnyJgRQAABBBBAAAEEEEAAAQQQQCAzAUojgAACCCCAAAIIIIAAAggggED0BZghAgggEBAggCiAQRIBBBBAAAEEEECg8gXWrFljxXTEi2dz7rRVXO8Sz5vnzTvAO8A7UDjvQLH/+x8/f64RQAABBBBAoHwC1EYAAQQQQAABBLIhQABRNhRpAwEEEEAAgdwJ0DICCCCAAAIIIIAAAggggAACCERfgBkigAACCCCAAAIIIIAAApUqQABRpfLTefEIMFMEEEAAAQQQQAABBBBAAAEEEIi+ADNEAAEEEEAAAQQQQAABBBBAAIHoC0RzhgQQRfO5MisEEEAAAQQQQAABBBBAAIGyClAPAQQQQAABBBBAAAEEEEAAAQSiL8AMEUAAAQRCAgQQhTi4QAABBBBAAAEEEIiKAPNAAAEEEEAAAQQQQAABBBBAAIHoCzBDBBBAAAEEEEAAgewIEECUHUdaQQABBBDIjQCtIoAAAggggAACCCCAAAIIIIBA9AWYIQIIIIAAAggggAACCCCAQCULEEBUyQ+gOLpnlggggAACCCCAAAIIIIAAAgggEH0BZogAAggggAACCCCAAAIIIIAAAtEXYIZRFSCAKKpPlnkhgAACCCCAAAIIIIAAAmURoA4CCCCAAAIIIIAAAggggAACCERfgBkigAACCCAQJ0AAURwIlwgggAACCCCAQBQEmAMCCCCAAAIIIIAAAggggAACCERfgBkigAACCCCAAAIIIJAtAQKIsiVJOwgggED2BWgRAQQQQAABBBBAAAEEEEAAAQSiL8AMEUAAAQQQQAABBBBAAAEEEKh0AQKIcv4I6AABBBBAAAEEEEAAAQQQQAABBKIvwAwRQAABBBBAAAEEEEAAAQQQQCD6AswQgegKEEAU3WfLzBBAAAEEEEAAAQQQQCBTAcojgAACCCCAAAIIIIAAAggggED0BZghAggggAACCJQQIICoBAkZCCCAAAIIIFDoAowfAQQQQAABBBBAAAEEEEAAAQSiL8AMEUAAAQQQQAABBBBAIHsCBBBlz5KWEEAguwK0hgACCCCAAAIIIIAAAggggAAC0RdghggggAACCCCAAAIIIIAAAgggkAcCOQ4gyoMZMgQEEEAAAQQQQAABBBBAAAEEEMixAM0jgAACCCCAAAIIIIAAAggggED0BZghAghEWYAAoig/XeaGAAIIIIAAAggggEAmApRFAAEEEEAAAQQQQAABBBBAAIHoCzBDBBBAAAEEEEAggQABRAlQyEIAAQQQQKCQBRg7AggggAACCCCAAAIIIIAAAghEX4AZIoAAAggggAACCCCAAALZFCCAKJuatIVA9gRoCQEEEEAAAQQQQAABBBBAAAEEoi/ADBFAAAEEEEAAAQQQQAABBBBAIPoCBTFDAogK4jExSAQQQAABBBBAAAEEEEAAgfwVYGQIIIAAAggggAACCCCAAAIIIBB9AWaIAAIIRFuAAKJoP19mhwACCCCAAAIIIJCuAOUQQAABBBBAAAEEEEAAAQQQQCD6AswQAQQQQAABBBBAIKEAAUQJWchEAAEEEChUAcaNAAIIIIAAAggggAACCCCAAALRF2CGCCCAAAIIIIAAAggggAAC2RUggCi7nrSWHQFaQQABBBBAAAEEEEAAAQQQQACB6AswQwQQQAABBBBAAAEEEEAAAQQQiL4AMywQAQKICuRBMUwEEEAAAQQQQAABBBBAID8FGBUCCCCAAAIIIIAAAggggAACCERfgBkigAACCERdgACiqD9h5ocAAggggAACCKQjQBkEEEAAAQQQQAABBBBAAAEEEIi+ADNEAAEEEEAAAQQQQKAUAQKISoEhGwEEEChEAcaMAAIIIIAAAggggAACCCCAAALRF2CGCCCAAAIIIIAAAggggAACCGRbgACibIuWvz1aQAABBBBAAAEEEEAAAQQQQACB6AswQwQQQAABBBBAAAEEEEAAAQQQiL4AM0SgYAQIICqYR8VAEUAAAQQQQAABBBBAIP8EGBECCCCAAAIIIIAAAgj8P3t3An/VnP9x/HMKQyWl0qIoaQrVhEoyRo0QprGOZSxlwjDIoOVv36kwljC2UpZsIevQosaahFBZIi1USimyTFr+933q3M45v7v+fvf+fvee+5pH53fO+Z7v+S7Pc+71+P/v5/H5IoAAAggggAACCCCAAALFL0AAUfE/Q2aAQL4FaB8BBBBAAAEEEEAAAQQQQAABBKIvwAwRQAABBBBAAAEEEEAAAQQQQCD6AklnSABRUhouIIAAAggggAACCCCAAAIIIFBsAowXAQQQQAABBBBAAAEEEEAAAQSiL8AMEUAAgdwLEECUe1NaRAABBBBAAAEEEECgYgLcjQACCCCAAAIIIIAAAggggAAC0RdghggggAACCCCAQAEJEEBUQA+DoSCAAAIIREuA2SCAAAIIIIAAAggggAACCCCAQPQFmCECCCCAAAIIIIAAAgggEAUBAoii8BSZQz4FaBsBBBBAAAEEEEAAgUgJLFu2zB566CE7+uijrWnTpla9enVzHCe+NWnSxA4//HAbPny4ffPNNwU990WLFtmOO+4YH7vjOPbcc88V9JhzMbjevXsH5qzzXLRbbG2En3/NmjXt3XffLbZpMN7CEWAkCCCAAAIIIIAAAggggAACCCAQfQFmmEKAAKIUOFxCAAEEEEAAAQQQQAABBKIgsHbtWnvllVesc+fOVr9+fTvppJPsySeftK+//trWrVsXmKKCMp555hk79dRTrVGjRnbggQfarFmzAnUK94SRIYAAAggggAACCCCAAAIIIIBA9AWYIQIIIIBAPgQIIMqHKm0igAACCCCAAAIIlF+AOxFAIKcCCv7Ze++9bf/997d33nkn67bHjx9vu+22mw0YMMB+/vnnrO/nBgQQQAABBBBAAAEEEEAgoQCFCCCAAAIIIIAAAgUlQABRQT0OBoMAAghER4CZIIAAAggggEDVCqxfv94eeOAB69ChQ8rAobp161qzZs3cTcfJRn3jjTealjZbvnx5siqUI4AAAggggEAJCjBlBBBAAAEEEEAAAQQQQACBaAgQQBSN55ivWdAuAggggAACCCCAAAIIFKGAgoduuOEG6927t/3666+BGWy11VZ27rnnusuSrVmzxhQQNH/+fNOmY2UZevXVV61Lly6B+3Qybtw4O+aYY2zlypU6ZUMAgegIMBMEEEAAAQQQQAABBBBAAAEEEIi+ADNEIKUAAUQpebiIAAIIIIAAAggggAACCBSLwKZxPvXUU3bhhRduKth4dOaZZ9rixYvtlltusV122cWqV6++8cqm3ZZbbmn77ruvvfmJsnlOAAAQAElEQVTmm/bMM89YjRo1Nl2MHU2cONEuv/xyU5CS8T8EEEAAAQQQQAABBBBAAAEEEKhkAbpDAAEEEEAgPwIEEOXHlVYRQAABBBBAAIHyCXAXAgggUEGB999/30499VRbt25dvKVq1arZ/fffb3fccYfVrl07Xp7qwHEc+/Of/2yTJk2yOnXqBKr++9//ttdffz1QxgkCCCCAAAIIIIAAAghkIUBVBBBAAAEEEEAAAQQKTIAAogJ7IAwHAQSiIcAsEEAAAQQQQACBqhDQ8mOXXXaZrVixItD9sGHD3OXMHMcJlGdy0rlzZ9P9/rqrV6+2oUOHmvrzl3OMAAIIIIBAqQkwXwQQQAABBBBAAAEEEEAAAQSiIkAAUfInyRUEEEAAAQQQQAABBBBAoKgE/vvf/9oLL7wQGHOfPn3stNNOM8fJPnjIa+jwww+3/fbbzzt19+PGjbPp06e7x/xBoMgFGD4CCCCAAAIIIIAAAggggAACCERfgBkigEAaAQKI0gBxGQEEEEAAAQQQQAABBIpBgDGuWbPGRo0aZevXr49jaOmxCy64wDbffPN4WXkOatWqZWeccUbgVmUhevnllwNlyU40prlz59pNN91kPXr0sO22284NaHIcJ75Xma4NHz7cli1blqypnJavXbvW3n77bTv33HOtVatWVr169fh4tt12W3esDz30kP34449p+x0yZEj8XsdxrFu3brZq1aq093kVKnq/104me83niSeesJ49e5rm6TibnsOOO+5offr0sTfffNPkk0l7uazz66+/moLTjjvuuMDY9A6qTM9L71Ou+tS7pneuS5cupj4cZ4OF3gW9E3o3Zs2aFfhc5apv2kEAAQQQQAABBBBAAIHyCHAPAggggAACCORLgACifMnSLgIIIIAAAghkL8AdCCCAAALlFpg9e7YbeOFvYP/997c2bdr4i8p93L17d+vYsaOpzbvuuss+//xzu/TSS1O2p0CPV1991fbYYw9r0aKF9e/f3yZOnGhLly4tc5/KdO3UU0+1+vXr2znnnGPff/99mXq5KNC4XnnlFWvbtq0pcOS2225z57Nu3bp4899995071pNOOskaNGhgt99+e5UE1MQHlIMDLTmnpefq1q1rxxxzjCkATPP0Nz1//nw3EG2fffax1q1bm5zk5a+Tj2P1ob522WUXO+igg+yxxx4z/9gU9KQyPa9jjz3Wli9fXqFh6N3SO6Z3Te+cApPUh9eo3gW943o3dtttN9trr71MgUTedfYIIIAAAgggUEEBbkcAAQQQQAABBBBAAIGCEyCAqOAeCQNCoPgFmAECCCCAAAIIIIBA5Qu89957ZYIqjjjiCNtss81yMpiGDRvaO++8YxMmTLC///3v1rJlSzdjT7LGlUlmwIABpqXPpk+fnqxa0nIF7HTt2tXmzZuXtE55LiiI5swzz3QDoT755JOMmtA9CjZRZh5/kElGNxdIJWWA+sMf/mCDBg0yPZtMhvXFF1+4TnqOmd6TSbvhOmr72muvdftSn+Hr4XNlTzr66KPLvO/hesnO9R4reEzvWLI64XLd065dOzeQTMFO4eucI1CqAswbAQQQQAABBBBAAAEEEEAAAQSiI5AsgCg6M2QmCCCAAAIIIIAAAggggEAJCEyaNCkwy6233trNsBMorKQTBVjcfPPN7pJl4S5r1qzpZnM57bTTTNvJJ5/sBiOF6+l85syZdvXVV5uWZ9N5RTcFqmhJqrvvvrtMU1rmTdmVvDFpKa9wJS1npixKuRpPuP18nSsI68ADD7Rp06aV6aJJkyZuNiLNW1mJtJRcuJKWnjvrrLMyDjwK35/q3HtXEmWz0jM57LDD3PdEe707Xlt63xXUpeAuryyT/dSpU00WCxYsKFNdQXF6H2UR7k+VlZVIfd5www0saSYQNgQQQAABBBBAAAEEEEAAgWISYKwIIIBAWgECiNISUQEBBBBAAAEEEEAAgUIXYHylLrBq1Sp3CS6/Q7NmzWz77bf3F1XasbIhXXnllYH+NJ5x48bZypUrbcqUKXbPPfe426hRo9yxq1zZcQI3xU6efPJJyzRTUKx6yn9ajuree+8N1Kldu7YpMEiZhZRdSePSmL788kt76623ygQ36bqCVwKNFPCJXPv27Wta4s4/TGWnmjNnjn399dfucmGal5YIW7x4sX3wwQfWoUMHf3WTm/wChTk4ef3118sshafAofvuu8/0TMaOHeu+J9prLnqH9C6paz0HLX2n40w2BVKdeOKJtmLFikD1s88+27799lv3PdSzl0Wi/rybLrzwQnvuuee8U/YIIIAAAggggAACCFSiAF0hgAACCCCAAAL5EyCAKH+2tIwAAggggEB2AtRGAAEEEECgnAI//PCDKeDFf3vz5s2tVq1a/qJKOVZGmfvvv99++umneH+NGze2V155xQ444ICky54pkOf666833Ru/MXagYA8FtMQOK/RPPsqK5G+kVatW9u6779oJJ5xgClrxX3Mcx7p06WITJ0401fOuKQuNMvJkm/nGu7+y93fddZc7B3+/1113nWkZsBYtWviL3WPHcax9+/amwB4F27iFG/9o3p9//vnGs4rvZDh06FBbvXp1vLE6derY5MmTTUFP4WdSvXp19x167bXXAs8kfnOKA2WNUjYrfyBVtWrV7NFHHzUFRtWrV6/M3V5/ylq07777xq/rHbjmmmts2bJl8TIOEEAAAQQQyEqAyggggAACCCCAAAIIIIBAAQoQQFSAD4UhFbcAo0cAAQQQQAABBBBAoBAE6tevb1tuuWWlD0VBFcoM4+/4oosusp133tlflPDYcRzT0lEdO3YMXFfmmEBBOU5eeOEFN9uOd2uNGjXswQcfTDsuLWU2ePBgcxzHu9U0v+nTp8fPC/Xgm2++sZEjRwaGp+W5tAybgmMCF0InWi7slltusU6dOsWvLFq0yM3WFC+o4IEMlVHI38ywYcOsa9eu/qIyx3omenZ6hmUuJilQFitls/JfVsCalm1znE3P1n/dO27UqJGNGDHCFAjnlb3zzjs2fvx475R9iQowbQQQQAABBBBAAAEEEEAAAQQQiL5AKc2QAKJSetrMFQEEEEAAAQQQQAABBCIpsHDhQncJJv/kwtlb/NfyeaysLscff7wbCKQl1BTsccghh2TcZd26dW3XXXcN1P/0008D59meaIm3MWPGBG7TGPfcc89AWbKT/fff3zp37hy/rIw5Wt4sXlCgBwp0UuCMNzwFwAwcOLBMtiXvenivrDznn39+oFiZi7TcV6CwnCfPP/98IPvQXnvtZb169cqoNT2PU045JaO6qqTnv2LFCh26mwKjlOXIcVIHD7mVY38UAHf66afHjjb9UxDTL7/8sqmAIwQQQAABBBBAAAEEEEAAgUIVYFwIIIAAAhkIEECUARJVEEAAAQQQQAABBApZgLEhgEAiAf+yW4mu56ts2223tUsuucTGjh1rX331lc2dO9d22mmnfHWXUbsLFiywjz76KF7XcRw7+uijbbPNNouXpTrYZptt3KWzGjRoYAomGjBggLu8Wap7qvqalpJ7+eWXA8M46KCDrGXLloGydCcK1FEGHq/eZ599Zv6gJK88272Cut54443AbbKVdaAwyYnjOHbcccdl9AzV1+TJkwMtHXXUUaYAqUBhmpMePXoE+nvvvfdMwXtpbuMyAggggAACCCCAQM4EaAgBBBBAAAEEEEAgnwIEEOVTl7YRQAABBDIXoCYCCCCAAAIIlFtASzmFlyubNWtWuduL2o0KYlq+fHl8Wk2aNLG2bdvGzzM5uPrqq23JkiU2YcIEGzp0aNpltjJpM591lG1nxowZgS7atWsXWIotcDHJiYKmlH3Hu7xmzRqbOXOmd1ruvSz9maUcx7Hu3btn1Z6C5HbYYYe094T70g3t27fXLqutefPm1rBhw/g9WiJuzpw58XMOEEAAAQQyFKAaAggggAACCCCAAAIIIIBAQQoQQFSQj6V4B8XIEUAAAQQQQAABBBBAoPIF6tSpY7Vq1ar8jnPUo7LlKJPLQw89ZMqSo32Omnab+fDDD92996dFixaWaaYb755i23/33XduBij/uF966SXTMlzZbP369SuTcWj+/Pn+Zst1vGzZMlu5cmX8Xr2/ClaKF2RwoHv0LNNV1bvlX3bNcRy75557srYYNGiQLV26NN6d3lsFEcULSuyA6SKAAAIIIIAAAggggAACCCCAQPQFmGFpCVQrrekyWwQQQAABBBBAAAEEEEAgegLKPrTddtsFJvb111/bjz/+GCgLnVT6qZaSmj17tru8mbL4HHvssbbjjjtatWrVbPvtt7eTTjrJxo0bZ+vWrbNc/m/t2rWB5n7zm9+4fQYKI3aiAKLvv/8+MKvx48fbvffem9U2cuRI8wffqEEtTad9RbbFixfbzz//HG+ibt26Fn6H4xeTHNSsWdN9b5JcjhfLQpmTvAIF/miJvWwtRo8ebatXr/aacfe5sHAb4g8CCCCAAAIIIIAAAgggkD8BWkYAAQQQQCAjAQKIMmKiEgIIIIAAAgggUKgCjAsBBBAw23rrrd1AHL/FokWLAgEa/muVdaxADS2ldsopp7gZkjTO3/72t3bEEUeYsrk8/vjjlotsNunm418qS3UVrKTgEx2zIYAAAggggAACCCBQHAKMEgEEEEAAAQQQQACB/ApUy2/ztI4AAgggkJEAlRBAAAEEEEAAgQoIbLbZZta6detACwsWLDBlIQoUVuKJMrMcddRRtttuu5my2GSaDUnLsdWuXbsSR0pXCCCAAAIIVKIAXSGAAAIIIIAAAggggAACCCBQoAIEEOXwwdAUAggggAACCCCAAAIIIFBVAt27dzfHceLd//DDDzZjxoz4eS4OHnnkEWvTpo1dfPHFNnXqVPvll18SNjt9+nTr2rWrPf300wmve4VatmqvvfayAQMG2IsvvugulaXlpg4//HCvSk72TZs2DbSjwKpMA5oCNxbxSY0aNWzatGmmrFAV3UaNGlXEEmY77LCDLVy4sEIWnqEyaRU1BoNHAAEEEEAAAQQQQAABBBBAAIGkAlxAoNQECCAqtSfOfBFAAAEEEEAAAQQQQEACkdt22WUXNzDCPzEF8KxZs8ZfVO5jtfPss8+algO77rrrTIE/2223nX3wwQeBNleuXGn9+vUzZUDyX2jQoIENHDjQJk2a5AYKrVu3zpYvX25TpkyxoUOH2sEHH2z16tXz35Kz43BGo//973+m/nPWQQE2pKxU1atXj4/sp59+siVLlsTPq/qgSZMmpqAmbxzffvutG9TjnWey1zuZSSCYLPztKUitkCz8Y+MYAQQQQAABBBBAAAEEci5AgwgggAACCCCQoQABRBlCUQ0BBBBAAAEEClGAMSGAAAIIeAIKyPjTn/7knbr7//znP2UCfNwL5fjzySef2EsvvRS4c9ddd7XmzZsHytTna6+9Fij7+9//bvPmzbMhQ4ZYrXCV2AAAEABJREFUt27d3EAhx9mULSlQOQ8nrVq1CrT65ZdfmgKdAoVpTt59911r3LixtWzZ0o499lgbPHiw/fzzz/G7tPRa/KQcB7Nnzy7HXclvadSokSloy1/jww8/9J9W6XHDhg1NGai8QSjASZmhvPNM9sqypfcqXV19Nrbeeut4tUzvi9/AAQIIIIAAAggUgABDQAABBBBAAAEEEEAAgXwLEECUb2HaRwCB9ALUQAABBBBAAAEEEKiwgOM4dsIJJ9gWW2wRb0tBGQra+fXXX+Nl5TnQck333XefrVixInD7iSeeaNtss028TBlhxowZEz/XQadOnezaa6+1rbbaSqdpNwV3zJkzJ229bCoo6McfQKLlqxQQlU0bqr948WLT2B5//HF78sknA0u4KUjF397atWvdJbL8ZcmOlUVn7ty5yS6Xq1zPRcvN+W9W9id/0JP/WrLjb775xtq2bWuaX48ePdzsUuGsU8nuTVWu4KHw+CZMmJDqljLX9CxmzZpVpjxcsP3221uzZs0CxePGjcv4+Xg3aklABZFpSbzDDz/czag1f/587zJ7BBDIRIA6CCCAAAIIIIAAAggggAACCCBQsAI5CyAq2BkyMAQQQAABBBBAAAEEEECgRAQ6duxohx12WGC2TzzxhD322GOBsmxPnnrqKRs2bFjgtp133rlMXwr+CWeE6dKli5txKHBzihPdr0CNFFWyvqQsScqW5N2ogKixY8dmHECiwKjnn3/eu93d77333oEMOm6h7082WY4UhPL+++/77q744ZZbbukuC+dvSQFE06ZN8xelPR4/frzNnDnTFi1aZBMnTrTbb7/dli5dmva+dBVq1qxpBxxwQKCasleFl74LVAidPPfcc6YguVBxmVMtjde9e/dAud7pL774IlCW6kTvjD5HCiJTpqRnnnnGhg8fbgr+SnUf1xBAAAEEEEAAAQQQQAABBBAoVgHGjQACpSdAAFHpPXNmjAACCCCAAAIIIIAAAhEV2Hzzze3CCy+08HJavXv3doOIFASR7dSnTp1qp556qq1bty5w6wUXXFAmq4uy7oQDOsLngUZCJ8qUdNVVV1k401GoWtanysbTs2fPwH3333+/aW6BwiQnyrjz7LPPxq86jmOHHHJI/FwHyqiz2Wab6dDdlOUok0AoPZPRo0fb8uXL3fty+UdBM/Xr1483uXr1arvyyiszXr7tq6++crNHxRuIHbRr185233332FHF/x166KGBd/Xzzz+3e+65J6PALq9uJqNwHMcNdqtWbdP/C0QBUUOHDjW9c5m0MX36dDd4yl/3D3/4g7Vo0cJfxDECCCCAAAIIIIAAAoUmwHgQQAABBBBAAIGMBTb9f88yvoWKCCCAAAIIIFAYAowCAQQQQACBsgIdOnRwg4j8VxT8c9xxx7nLT33//ff+S0mPFQw0YsQI+/3vf18moEeZY7R8WfhmLVOmJZ785cp6k8nyXFpa65xzzjFlTPLfr2NlAFKgjY7LuymISktZefcrsOmkk04yZTzyyhLtFdgzYMCAQKYbBY7IxV9fgST+9jXeG2+8MWWwjupoObTrrrvO31TOjpV1Scva+RtUFqGzzz47beYcPY8rrrjCtHSb//4zzzwzq4xS/nvDx7vttpvpufjLZTFq1KiUQUR6JqeffrqbFcl/b6pjPa9w0Ne9997rBkilCyJSfwqY8we2KRjpH//4hynTU6p+uYYAAggggEBuBGgFAQQQQAABBBBAAAEEEMi/AAFE+TemBwRSC3AVAQQQQAABBBBAAIEcCjiOY+edd56ddtppZVrV8lONGjWyf/7zn/bxxx+bgoTClZYtW2YjR4601q1bW9++fctkaGnVqpUp8KJWrVrhW03LUilQw39hzpw5dsQRR9isWbP8xfFjBW9oOTFltrn77rvj5f4DLRlV0aWiFOBzySWX+Ju12bNn27777mtapitsoeAeZZ3ZZ599TEFQ3o0KHLn44ostPP8mTZqYMv549bRXsM7JJ59syuSjc/8m5379+pkCuxTg5b+Wq2PHcax///7Wpk2bQJMPPfSQGxj29ttvJwzU0bPab7/93CW6/Dfuv//+dvzxx/uLKnTsOBveVb1TXkOyOOWUUxIGuyV7Jt69qfYKblN2q3B2LmVkOvzww+3TTz8tc7v6e+WVV6xz586Bd0AV9dno1q2bDtkQyFyAmggggAACCCCAAAIIIIAAAgggEH2BIp4hAURF/PAYOgIIIIAAAggggAACCCCQSEBLmd16663297//vcxlZZbRNWWn0ZJbCnzZYYcdTNsWW2xhWvJKARxffPFFmXuVMebFF1+0HXfcscw1r0CZicJZiBSIo3uVoefYY481ZY9RAEb79u3dDC4KMPL3t/POO5vjOF6TbqCTgjniBeU8UJ/hwKoFCxbYgQceaFrmTIEkGpvG2KhRI3eprnAGnuuvv9569Ohh4f85jmPK7FOjRo3AJS191qxZM+vUqVN83m3btnWdFdDlVda98vHOc7Vv2rSpKaNPOHBGz6RLly629dZbmzdvZQPSGPSs3nnnncAQNIebb77ZdQpcqOCJ3iUFNIXHJxstC7fXXnu5bqmeSaZD0NJr9913nykIzH+P3mkFWTVs2NDUj/cObLvttqagKf+7qfsUUKTAI33OdM6GAAIIIIAAAggggAACCCAQPQFmhAACCJSiAAFEpfjUmTMCCCCAAAIIIFDaAswegZIQUMaVO+64w80ikyrQYdGiRaYgGm3KBpQMR5l03nzzTVNwT7I6Ktd1BX8k6nPhwoWmJbuUwUjLo3300UemjDO6T5vuUXDTY489Fsjw8+WXX6ZcCkz3ZrKpfZloOapwfWU4euaZZ9zsShrjkiVLwlXs8ssvd7M7Oc6m4CZ/pT322MOGDBlSJkBFdaZNm+a2rXnPnDlTRfFN7SpTUPXq1eNluTxQwIuyKCkIKNyuf94PPPCA6RmF6+g+BUIpS1T4Wi7ONT4tXRcOItK7MXXqVNct0TPp2bOnHXrooVkN4aijjjLNJRzopUb0zNWP3k/tV6xYoeLA1rFjR3vyySctHCQXqMQJAggggAACCCCAQKEIMA4EEEAAAQQQQACBLAQIIMoCi6oIIIAAAoUkwFgQQAABBBBAIJ2AAlL+9re/mYKEBg4caAoqSndP+Lqy1EyZMsVGjhxptWvXDl9OeH7kkUe6y4K1bNky4fVEhX369DEtd6ZlvZQNSUErXj0tYfbee+95pxXaK4johhtuMC0vlun4VE/1Feij+5MNwHEcO+usszKeuzwfffRRNzBJ2Z+StZuL8g4dOtiMGTPsnHPOSRjglKwPZUbSfbo/WZ1clCurkwLKlI0qk/YUcPXUU09ZvXr1MqkeqKOgIy1Z9pe//CVQnupEz13BYa+++qopq1OqulxDAAEEEMi1AO0hgAACCCCAAAIIIIAAAghUhgABRJWhTB/JBbiCAAIIIIAAAggggAACeRdQkIWCH1auXGlvvfWWm0Xnd7/7nTVo0KBM38qscthhh5mWelq8eLFbX8tIOY5Tpm6qgv32288+/vhjN9uLsr6E+9LyVFoeSv18++23dv/998cDMzTe7t27B5rXMlepMiQFKqc5cRzH/vjHP5qCSN544w3T0l0KWvLfpvFp3MpWo3movuOkN3CcDW3rHt170EEHmdry2q5Zs6bJ88EHH3Sz/WjJLMdJ3653f0X2Cli67bbbbPny5ab+5Z/ouWh83nMZNmxYxoFjFRmb7lVgjrL7KEOTlt8LPxMFcl188cU2f/58UxBYeQLi1I829aUsQ3rHb7nlFveZ+J+T6shGz0/1vvvuOytvEJ7aYjMzEBBAAAEEEEAAAQQQQAABBBBAIPoCzLCoBQggKurHx+ARQAABBBBAAAEEEEAAgcwFlEVFGYX+9a9/2fTp001LNq1fv978m5awGjt2rPXt29caNmwYaDzbE/XXq1cvGzNmTJm+FMQyYcIEtx8FDPnbdhzHtAyaf1wK4lB7/noKdpo3b15g/OrPXyfVsTI0de3a1ZRdKdyOxqdxq71wv6na9K7pHt370ksvuQE73lxWrVplyuh04oknmoKJvPrhuUyePDmwjJtXT/tRo0YF5qxzlWe6bbPNNqb+5R9+BzRvjU/PP/xcMm2/IvUcx7Fdd93V7rrrLgs/k88//9yuueYa82en0tw9Wy3Htueee2bVvd7xc889130mmrvXlvay0fNTpiL/s8qqAyojgAACCCCAAAIIIIAAAkUowJARQAABBEpTgACi0nzuzBoBBBBAAAEESleAmSOAAAIIIIAAAggggAACCCCAQPQFmCECCCCAAAIIIIAAAlkJEECUFReVEUAAgUIRYBwIIIAAAggggAACCCCAAAIIIBB9AWaIAAIIIIAAAggggAACCCCAQOUIEEBUOc6Je6EUAQQQQAABBBBAAAEEEEAAAQSiL8AMEUAAAQQQQAABBBBAAAEEEEAg+gLMEIEiFyCAqMgfIMNHAAEEEEAAAQQQQACByhGgFwQQQAABBBBAAAEEEEAAAQQQiL4AM0QAAQQQQKBUBQggKtUnz7wRQAABBBAoTQFmjQACCCCAAAIIIIAAAggggAAC0RdghggggAACCCCAAAIIIJClAAFEWYJRHQEECkGAMSCAAAIIIIAAAggggAACCCCAQPQFmCECCCCAAAIIIIAAAggggAACCFSWQNUFEFXWDOkHAQQQQAABBBBAAAEEEEAAAQSqToCeEUAAAQQQQAABBBBAAAEEEEAg+gLMEAEEil6AAKKif4RMAAEEEEAAAQQQQACB/AvQAwIIIIAAAggggAACCCCAAAIIRF+AGSKAAAIIIIBA6QoQQFS6z56ZI4AAAgiUngAzRgABBBBAAAEEEEAAAQQQQACB6AswQwQQQAABBBBAAAEEEEAgawECiLIm4wYEqlqA/hFAAAEEEEAAAQQQQAABBBBAIPoCzBABBBBAAAEEEEAAAQQQQAABBKIvUDgzJICocJ4FI0EAAQQQQAABBBBAAAEEEIiaAPNBAAEEEEAAAQQQQAABBBBAAIHoCzBDBBBAIAICBBBF4CEyBQQQQAABBBBAAIH8CtA6AggggAACCCCAAAIIIIAAAghEX4AZIoAAAggggAACpSxAAFEpP33mjgACCJSWALNFAAEEEEAAAQQQQAABBBBAAIHoCzBDBBBAAAEEEEAAAQQQQACBcggQQFQONG6pSgH6RgABBBBAAAEEEEAAAQQQQACB6AswQwQQQAABBBBAAAEEEEAAAQQQiL4AMywkAQKICulpMBYEEEAAAQQQQAABBBBAIEoCzAUBBBBAAAEEEEAAAQQQQAABBKIvwAwRQAABBCIhQABRJB4jk0AAAQQQQAABBPInQMsIIIAAAggggAACCCCAAAIIIBB9AWaIAAIIIIAAAgggUNoCBBCV9vNn9gggUDoCzBQBBBBAAAEEEEAAAQQQQAABBKIvwAwRQAABBBBAAAEEEH53qasAABAASURBVEAAAQQQKJcAAUTlYquqm+gXAQQQQAABBBBAAAEEEEAAAQSiL8AMEUAAAQQQQAABBBBAAAEEEEAg+gLMEIHCEiCAqLCeB6NBAAEEEEAAAQQQQACBqAgwDwQQQAABBBBAAAEEEEAAAQQQiL4AM0QAAQQQQCAiAgQQReRBMg0EEEAAAQQQyI8ArSKAAAIIIIAAAggggAACCCCAQPQFmCECCCCAAAIIIIAAAqUuQABRqb8BzB+B0hBglggggAACCCCAAAIIIIAAAgggEH0BZogAAggggAACCCCAAAIIIIAAAuUUKKIAonLOkNsQQAABBBBAAAEEEEAAAQQQQKCIBBgqAggggAACCCCAAAIIIIAAAghEX4AZIoBAoQkQQFRoT4TxIIAAAggggAACCCAQBQHmgAACCCCAAAIIIIAAAggggAAC0RdghggggAACCCAQGQECiCLzKJkIAggggAACuRegRQQQQACBaAj8/PPP1rNnT3McJ7CdeeaZtmbNmmhMklkggAACCCCAAAIIlFuAGxFAAAEEEEAAAQQQQAABAoh4BxCIvgAzRAABBBBAAAEEEChxgenTp9ukSZMCCvvuu68NHjzYNttss0A5JwgggAACRSvAwBFAAAEEEEAAAQQQQAABBBBAIPoCeZshAUR5o6VhBBBAAAEEEEAAAQQQQKDqBdavX28PP/ywrV69Oj6YOnXq2I033mjbbLNNvIyDQhFgHAgggAACCCCAAAIIIIAAAgggEH0BZogAAggUngABRIX3TBgRAggggAACCCCAQLELMH4ECkhg5syZbgCRf0jDhg2zzp07+4s4RgABBBBAAAEEEEAAAQQQyFaA+ggggAACCCCAQIQECCCK0MNkKggggAACuRWgNQQQQAABBKIgMGbMGFuxYkV8Kqeddpode+yx8XMOEEAAAQQQQACBUhdg/ggggAACCCCAAAIIIIAAAmYEEPEWRF2A+SGAAAIIIIAAAgggULICCxYsCGQfatOmjV122WW2+eabl6wJE0cAgcgKMDEEEEAAAQQQQAABBBBAAAEEEIi+ADPMowABRHnEpWkEEEAAAQQQQAABBBBAoCoFnnnmGfv888/dIdSpU8dGjRplTZs2dc8L8w+jQgABBBBAAAEEEEAAAQQQQACB6AswQwQQQACBQhQggKgQnwpjQgABBBBAAAEEilmAsSOAQMEInH322bZ+/Xp3++6776xz584FMzYGggACCCCAAAIIIIAAAkUuwPARQAABBBBAAAEEIiVAAFGkHieTQQABBHInQEsIIIAAAggggAACCCCAAAIIIBB9AWaIAAIIIIAAAggggAACCCCAgAQIIJJCdDdmhgACCCCAAAIIIIAAAggggAAC0RdghggggAACCCCAAAIIIIAAAgggEH0BZohAXgUIIMorL40jgAACCCCAAAIIIIAAAskFVq1aZd26dTPHccxxHNtxxx1t0aJF7g2zZs2yQw891KpXr+5er1WrlvXs2dOee+45+/XXX906yf4sW7bMhg8fbl26dDHd5zgb2ldbrVq1snPPPdfUvpY3S9ZGJuVr1661t99+221P7ap9x9nQ17bbbms9evSwhx56yH788cdMmitTx2v/jDPOcG0cZ0PbjuO489L8br31Vvvmm2/K3JuqYMiQIa6p42xoT6Ze/Z9//tlGjx7t2m2xxRbxeprPcccdZ2+++aZpXF59/17uN910k7Vv3z7+3Bxnw3O94IILbMGCBf7qSY9Tje/777+3RH1sv/32JqdcPFc9ryeeeML0vmnejrPByXE2zKVPnz4pHRJNTO+13m/H2dBWt27dTO+/V1c2l1xyiYXfo+22287SuXttJNrrs/LGG2+Yxuzv33E2vEMdOnSwiy++2D777DN3qb9EbWRSpndCnwU9g3A/MqzoZyGTMVAHAQQQQAABBBBAAAEEikWAcSKAAAIIIFCYAtUKc1iMCgEEEEAAAQQQKFIBho0AAghUUGDdunV2++23W7t27ezFF180natJBXW8/PLL9uc//9lGjBihojKbgkvOOeccq1+/vp166qlucI/us43/U1uff/653XbbbbbbbrvZXnvt5QYSbbyc8U6BR6+88oq1bdvWDbRRe2pX7XuNfPfddzZx4kQ76aSTrEGDBu6cFGThXU+1V73HH3/cdtppJ7f9u+++2+bPnx+4RfNSwMY///lPa9SokR1zzDH21VdfBepkc6I5Pf/8825bJ5xwgmun4BOvDc3nscces3322ccOOuggW7x4sXfJDSiSQePGja1///720UcfxZ+bKmns//rXv2yHHXawa665Jm0AmO4Jb974mjVrlrCPhQsXmpy856qAmHAb6c4VPDV06FCrW7eu66n3TfP236e5jBo1ynVo3bq16T3Q2Px1sjnWc+zXr59rc+2111r4PVq6dKl57urvnXfeyah5jUn3KbDq97//vWnMGrv/ZvX9wQcf2HXXXWdquzyfB/UjA93fpUsX9xmE+5Gh91mQrYxl7R8LxwgggAACCCBQhAIMGQEEEEAAAQQQQACBiAkQQBSxB8p0EEAgNwK0ggACCCCAAAIIVJXAmDFj3Iw+/mAc/1gUEHHggQf6i9xjBVYooEfBR25BBn90jwKVdI8CITK4xRT4cOaZZ9r+++9vn3zySSa3uPcosElZYBS0keomXVfw07HHHlsmaCjVfcqYs/vuu7sBLanqJbqmuSvAp1evXqYgrER1/GUKBjnxxBNt5cqVbjDQ2Wef7T4zf8CRv77/+NJLL7X/+7//yyrbjcangKrDDjsso/HpucrihRde8Hed8nju3Ln2hz/8wQYNGuTOKWXljRe/+OIL9z0YMGBAxvdsvNXdKeBLmYiGDRvmnqf7o/4UwPXUU0+lrKoAtMGDB7uZixSAlLKy76Lc9HkYOXJkRs9HnwVlltJnQWPzNZX0UO+IjGWt+SetyAUEEKg0ATpCAAEEEEAAAQQQQAABBBBAAIENAlEOINowQ/4igAACCCCAAAIIIIAAAkUioGWcFIzhBQ/VqVPHzQTzt7/9zc2Qomkcfvjh1rx5cx3Gt6lTp5qCinR/vHDjQcuWLe3kk0+20047zRSAUrNmzY1XNuzUl4J7brjhhrRBEwp+0PJnynSz4e5NfzfffHM3mET9qD8t47Tp6oYjLWemDD1r1qzZUBD6q4AcjVEBHKFLlkn73377rfXs2dPSBZiE29aSZQMHDgwUd+zY0TVLNhcFEf373/+2m2++2e666674vRqn5iAH7XUev7jxQAFbU6ZM2XiWfqcluPQO6Fl5tZs0aRJ/rhqrV+7tf/rpJ1OQk94NryzZft68ee77M23atDJV1I+yO2k+2mtJsXAlLal21llnZRVEpGel8fn7lJWCcdRXMne9gwrACb3rgSGNHTvWtBxaoDB24p+L+ujcubNVqxb8f4vIWHNJ56Zx6LOg5x9rOvBPnzFvHnpuygoVqBA70bz/+Mc/muxjp/xDAAEEEEAAAQQQQAABBBBAAIH0AtRAAIE8CwT/P2V57ozmEUAAAQQQQAABBBBAAIHEApRKQJlmFJig4/POO8+0LJWWYRo+fLgp24+WRlJghOM4quJuCkBQIMaKFSvcc++PsuIoSENLQo0aNcruueceU2CFgnTGjRtnWgrLq6v9hRdeaM8995wOk25apuvee+8NXK9du7YpMEiZgyZMmOD2o/6+/PJLe+utt0wBTP4bNI5Jkyb5i9xjBRUpM48Cc9yCjX+0HNuTTz7pZjHyt6+MOQoiOeKIIzbW3LCTX9++fe3999/fUJDBXxkrcERVlV1JbspGo7F6c3nppZdMAV2q420XXXSRm7FH5zVq1LCHH37YHaecda/28r7ssstUJb6tXr3aravnHS9McaAlrxQQpCrylJGy12hs6kdj1ZgVdKM63qZ3onfv3imXdtP45DV79mzvNncv1zlz5tjXX3/tLiGmfuSkpdu07FeHDh3cet4fvRd6P7zzdPuZM2fau+++61ZL9g7pGauvNm3auPW8P3qnn3nmGe80sF+2bJldddVVgSXk9t13XwvPRfPREnjKOHXFFVcE2pD1LbfcYnonAxc2nui5KXBIc95Y5O70bPTZkqn3ruqzO2PGDNPz0bvlVtz4R+YKZFq1atXGEnYIIIAAAggggAACCJSCAHNEAAEEEEAAgUIVqFaoA2NcCCCAAAIIIFCEAgwZAQQQQCAnAn369LEhQ4bYVlttFWhPQT+NGjWKlynA4eqrrzYFIniFyqjy6KOPmoI56tWr5xXH99WrV7cDDjjAlGFFgRXeBQXQXHPNNaYADK/Mv1dAkIIm/GWtWrVyg0BOOOEEN0OQ/5rjONalSxdTsIvqedfUjzLWaPknr0x7BRUpqEPH3qbMOgoEOvLII03j9sq9fdOmTU3BRVoCS/P2yhU4o6CdcB/e9WR7md9xxx0WdnMcxw466CCTtf9eBZLovE6dOqbx//Wvfy0zTj1DBX3pmaqut6l+MmuvTniv5/X666+bMtc4zqYgMtXTmEeMGGHXXXedTuObAs/uu++++Hn4QNmT9Iz85WpDS8K1aNHCX+weO45j7du3N41DgWtu4cY/eq4K7tl4mtFO74YCiRK9Q2pAfSl4S/V07m1a6i9R4I3el48++sirZgo+SjYXVVK2IL0rmrPOvU2BQP7PlVeu/XvvvWdXXnmlDuNb9+7d3c+UPluJ3lU9H71b999/fyDr0fjx402BZvGGOEAAAQQQQKBYBBgnAggggAACCCCAAAIIRE6AAKLIPVImhEDFBWgBAQQQQAABBBBAoOoEtthiCzv99NPLBOQkGpGCQxRA4792/fXXu8ueOU4wwMRfR8eNGjUyBZw0btxYp+6mTDYKaHBPQn9eeOEFNxuNV6yMOw8++KDtvPPOXlHCvZYyGzx4sDnOpvEoeGb69Onx+gqE0lgUXOQValyPPPKIKUjIK0u0dxzHtOSUsgH5r7/44otukIu/LNWxAoS0lJvjbBpnuP4hhxxicguXy1zLYYXLvXMtzaUAGcfZ1LYy+SxdutSrkna/00472QMPPJCwf+9mBa5oibhwsJIyB33zzTdetfheZSNHjoyf60AZcdSG2tJ5sk2BN8rS06lTp3iVRYsWudmo4gVpDhT0paCaTN6hfv36BVpToNKKFSsCZTr58MMPA0vx6bk0bNhQl5JujuOYlhpTsJFXafny5aZAIe/c2ytoTEFAylLklSm4SWXbbrutV5Rw7ziOKSNU+F3VknbKWpTwJgoRyLMAzSOAAAIIIIAAAggggAACCCCAQPQFMp0hAUSZSlEPAQQQQAABBBBAAAEEEKgEAWVc8QcypOpSWVj8QRQK5tByVI6zKVAl1f0K3FCwkr+OgoJ++eUXf5Ep04v68hcef/zxtueee/qLkh7vv//+pkAOr4KW8NLyZt65Mr0o44t3rr2CLDQ+HafbHMcxLdnmd1Mw0ujRowPBJKnaUdCNsgVm8Za/AAAQAElEQVSlqrPddttZ69atA1UUINWrV69AWaKT7bff3urWrRu/JGN/EEr8QpIDLWnXvHnzRFcDZQpWkoUCvLwLCjTTcl3eubdXIJeueecK2ho4cGBGwWu6R1l1zj//fB3GN2X70XJd8YIUB8qotPfee6eoselShw4dbLPNNosXfPfdd6YAqHjBxgMtYbfx0N1paT0FqLknKf7o2erz06BBA9trr71My40lev/mzp1r4YxBymCk9yBF8/FLjuO4wUp6H7xCZQNT8J53zh4BBBBAAAEEEEAAAQQQQACBBAIUIYAAAnkXIIAo78R0gAACCCCAAAIIIIBAOgGuI7BJ4Le//a1pSaxNJYmPFNQzefLkwMWjjjqqzPJbgQoJTnr06BEIzFDWlYULFwZqLliwwPzLQjmOY0cffXTgvsANoZNtttnGXTZNwRkKJhowYIC7vJlXTX0q44t3riw/yvbjnWeyV5YZLXXmr6vAjEyWCVPmmN/97nf+WxMeb7nllla/fv3ANS2zpr4DhQlO9Exr1aqV4Er6IgWbHHrooekrbqyx2267Wbdu3TaebdhNmDBhw8HGv8qk8/LLL28827BTFqaWLVtuOMnwrwLD9Ly86p999pn5g5K88kT7ffbZxzI1adKkSRn7RG0qG5C//Omnn3azImm+/vLwseM4boanJUuW2JQpU+zOO+90A4nC9fQ5+Prrr+PFChzS8mXxggwOtBShlvfzqmpsCubyztkjgAACCCCAAAIIRFmAuSGAAAIIIIAAAoUrUK1wh8bIEEAAAQQQKDIBhosAAggggEAOBJSByHHSZxBSoMOnn34a6FH3BgoyOGnevLn5A2CU1WXOnDmBO5V1xR/go2COtm3bBuqkO7n66qtNY1Ygy9ChQ61r167xW8LBE3vssYepj3iFDA8UyOE4m+w07nnz5qW9W8uD+YNgkt2gDDhaust/XeNUub8s18cKNlHQSabtKtBJwTn++rNmzTJl4/HKlLlqxowZ3qm7b9euXWCpObcwzR8Fhfkz9Sjbz8yZM9PcteFyphmsVFvZobS8n45Tbbvvvrsp4Mqro0xUp5xyiumdGj58eMKsRV7dTPbhTE6au4LDMrnXq6P3RePxzrWfPn26KSuVjtkQQAABBIpAgCEigAACCCCAAAIIIIAAAhEUIIAogg+VKVVMgLsRQAABBBBAAAEEEKhKgaZNm2bUvbIE+ZeKchzH7rnnHtOSZNlsgwYNsqVLl8b7VDYUBRHFC2IHH374Yezvpn8tWrQwZRXaVFL+IwVNLFq0KNCAsuAoCCZQmMGJAoH8wVBaIkxO6W5VUJCW/kpXL9F1f7BKouu5KFOwiYJOsmlLwUD++lom7vvvv48XaQmwr776Kn6ug5deeinr96dfv35lMg7Nnz9fzaXdFBSUtlKWFRQQp4Ch8G0K0Dn11FNNgWJ6R8444wxTMJvev3DdZOcKjgoH7X3xxRem5eWy+cyp7lNPPRXoRsF1P//8c6CMk/wL0AMCCCCAAAIIIIAAAggggAACCERfgBlmLlAt86rURAABBBBAAAEEEEAAAQQQyLdA7dq1M+pCASAKaPAqK/Bn7Nixdu+992a1jR492lavXu014+7DgSVr1651y70/v/nNb6xatdz8n5Oagz8zjvrIIihH1eObAlIyyVITv2HjgZYl23LLLTeeFd6uTZs2WQ+qbt26gSXm9Iz9ASp6f/wBRepg/PjxWb07etdGjhxp/kA2tRN+f1QW3mrUqGHbbbdduLjC547jWP/+/a1nz55J21Kwzt133+0uq6d3plOnTqbsROmWu1OwUXiuynIlh2y3d999NzA+jUntBwo5QQABBBBAAAEEEEAAAQQQ8ATYI4AAAghUgkBu/j++lTBQukAAAQQQQAABBBCIqgDzQgCBQhcIZ11RgI+y9hT6uDU+Ld2lfapNc8k2w0+q9nJ9rTzZkRQY4w+mUrCQgoZyPbZCbE/ZsZThZ8iQIZaJ3bRp00zZiRRItvfee5uWKVNAXiHOjTEhgAACCCCAAALFLcDoEUAAAQQQQAABBApZgACiQn46jA0BBBAoJgHGigACCCCAAAIIFKBApkvCFeDQGVIFBBRANXDgQFPQ1P3332+tW7fOqLUpU6ZYly5d7Nprr7Vff/01o3uohAACCJScABNGAAEEEEAAAQQQQAABBBCIpAABRJF8rOWfFHcigAACCCCAAAIIIIBAcQrssMMOtnDhQlPmlIpugwYNCiCEg3C+/vprCy87FrihgE4yXRKugIack6EocMa/ZJmy6zRp0iRp21pSTJl4Kvru6P5Ro0Yl7aeyLyi7VJ8+feyTTz6xFStW2LPPPmvHHnusqTzVWC699FK77bbbUlVxrw0ePDgnn7l58+ZZ48aN3TYr6w/9IIAAAggggAACCCCAAAIIIIBA9AWYIQLZCBBAlI0WdRFAAAEEEEAAAQQQQACBAhHYbLPNAiNRwMiSJUsCZbk6CQfh/O9//7N169blpHktHRYO5lCAUnkaV4DIqlWrAreq/UBBEZ7Mnj0761FryTIF83g31qpVK7Ccl1yqV6/uXbaffvrJ8vX+xDup4gMtbdarVy979NFH7YcffjC9Z/fdd5917Ngx4ch07ZtvvolfcxzH5BYviB2U59nEbuMfAggggAACCCCAAAIIIJCNAHURQAABBBCoFAECiCqFmU4QQAABBBBAAIFkApQjgAAC5RNQNpmtt946frMCIpTFJF6Qw4NWrVoFWvvyyy9t5cqVgbJ0J++++66bYaVly5ZuBhhlblGGnC233NJU5r9/1qxZ5cpwNHfuXFu+fHm8KfnIKV5QpAeaV7ZDl7f/nubNm5uCiLyyRo0aWYMGDbxTd//hhx+6+1L44ziO6d3o27evvfPOO7ZgwQLbd999A1NX1qL33nsvXqZANznGC2IHn3/+uYWD1mLF/EMAAQQQQAABBBIIUIQAAggggAACCCCAQGELEEBU2M+H0SGAQLEIME4EEEAAAQQQQKCSBbbffntr1qxZoNdx48a5yykFCtOczJgxww3s0TJlhx9+uA0cONDmz58fuEsBPgrG8Qq1VJqCK7zzTPaqv3jxYpszZ449/vjj9uSTT9ovv/zi3rrXXnu5e+/PzJkzzZ/5xStPt3/99dcDVeQjp0BhEZ5MnTo1q4AtBbS88cYbgZn+4Q9/MAVreYXKxtOmTRvv1N1PmjTJFNTlnmT4R8+pbdu2bjBOjx49rF+/fvbBBx9keHduqyl47IEHHjAFBWluO++8s/u+ZdKL3v/hw4enDarq1KlToDnNNdsAL2WGOvvss23bbbe1Dh06uON97LHHbM2aNYG2OUEAgQIVYFgIIIAAAggggAACCCCAAAIIRFSAACLfg+UQAQQQQAABBBBAAAEEECgWgXr16ln37t0Dw33qqafsiy++CJSlOlEggwIXFNij5ZyeeeYZUxDFjz/+GLitefPmtuuuu8bLdN/YsWMzDlZSYMTzzz8fv18He++9t9WtW1eHtscee7jBFO5J7I/G88QTT8SOMv+nDDIKTPLf0blzZ5OTv6wYj99//31TVqZMx/7RRx/ZW2+9Fa++xRZbmAKI4gWxAwUTHXzwwbGjTf8UQDRt2rRNBRkcjR8/3hTwtWjRIps4caLdfvvttnTp0gzuzH0VBT9ddtllNmLECPv000/dz4IC5BL1lKiscePGgfc8UZ199tnH6tSpE7+kZfP0GdJnIl6Y5kCfUX1WteygApA0XgV8hZdHS9MMlxFAAAEEEEAAAQQQQAABBBBAII0AlxFAIDsBAoiy86I2AggggAACCCCAAAIIFIZAyY/CcRw77LDDrFq1Tf9nnYI4hg4dar/++mtGPtOnT3cDPvyVFWjSokULf5EpW03Pnj0DZffff78pM06gMMmJgiSeffbZ+FXHceyQQw6Jn2uJtAMPPDB+roNbb73VtDyUjtNtCt645557AvUdx3GXSnMcJ93tBX999erVdt1112WUHUhBNKqre7yJKdBMmW68c2+v8vr163unpnuuvPLKjLMdffXVV3bttdfG79dBu3btbPfdd9dhpW8NGza0jh07Bvp96KGHMv48aFm+cDYhvZv+BpWN6/e//72/yP0MaRm0QGGSEwXT3XTTTabPqldFn+EjjzzSO2WPAAIIIIAAAggggAACQQHOEEAAAQQQQKCSBDb9f5orqUO6QQABBBBAAAEENglwhAACCCBQEQEFMvgDcdTWvffe6wZ1pAsi0nJPF1xwgSmDiu7TpkCGf/zjH4GlrlSurXfv3uZfDuynn36yk046yebNm6fLSTf1M2DAAFN9r5KClDR271yZV/72t7+VCYY6/PDD07av4KE77rjDDbDx2tNey2n5+1BZMW/K4DRkyJCUwTB65pdeeqmprjdXx3Hs9NNPt6222soriu+VVeqEE06In+tAWYS0vFY4C5Wu+TcFKl1xxRWmpen85WeeeWaVZX3Se3T00Uf7h2PKZHXzzTenzZal90jLn/nf50aNGlk48EqOWqZNnxXb+D99ho4//nj7+OOPN5Yk3qkPLd2nYDd/DX2Gw8v4+a9zjAACCCCAQDQEmAUCCCCAAAIIIIAAAggUugABRIX+hBgfAsUgwBgRQAABBBBAAAEEqkRAwQxXXXVVYEklDURZZBR8o2WcdO7fFMTwyiuvmJb30pJV/mt9+/a1bt26+Yvixy1atLBLLrkkfq6D2bNn27777mtaxmrt2rUqim/qRxmOtOSTvx8FXlx88cVWq1ateF0dKBuOAl107G1aGqt9+/b2yCOPWLh91VEWFwXAnHPOObZu3ToVuVudOnXsmmuuKdOHe7GI/+i5HnvssabMP+FpqEzBM8pu47+msl69evmL4seO41j//v2tTZs28TIdKGuPgq/efvvthIE3Wk5tv/32c5e7U31v23///U2BNN55VewPOOAA69SpU6DrQYMGmYJ+li1bFij3Tr7//ns766yz7KKLLvKK3L2s9d67J74/id7VOXPmuNmPtASggqt81d1D9aExHHfccWXeVQV96bPsVuQPAoUuwPgQQAABBBBAAAEEEEAAAQQQQCCyAvEAosjOkIkhgAACCCCAAAIIIIAAAhEW0HJR9913XyB7j6b74osvuoEhWtZJgRAKztF+2223NQV6fPHFF6oW3xRQpACVzTffPF4WPlCA0WmnnRYoXrBggWn5MS1zpqAlr59GjRq5S1mFM9Rcf/31puxAFvqfsscMHjzYHZv/kgIv/vrXv7oZdHSf2lc2pObNm1uTJk3c4CJ/fQUoyUPz8ZcX87HjbFqG7emnn7ZmzZpZ27ZtTc9DmwKAVOZfJk7z1fJbN9xwg4Wfqa55W9OmTW3UqFFlgtAU/NWlSxfbeuutzXuuclcWqt12283CS3apf2X60XvgtV0V+3r16rkZuPQe+Pu//fbbTcu17bzzzqZ5eO+RzjXmf//73/7qJrvzzjvPHGeTvVch2buqTlzNuwAAEABJREFULFunnnqqG7imjELqQ5sCmtSHxuC1ob3GqOXmovSual5sCCCAAAIIIIAAAggggAAChSHAKBBAAIFsBQggylaM+ggggAACCCCAAAIIVL0AI0AgIHDUUUeZgkdq1KgRKNfJkiVL7PHHHzctbaa9lltSuX/r2LGjaWmlxo0b+4vLHCsQRcuFaemz8EUtefXMM8/E+1G/4TqXX365JQvKUF0FWWgcCnTSuX/T8lxaXkvzCC815dWrXbu2u3yXPLyyKOyPOeYYO+OMMwJTUXamESNGmLZEmab0TJVpascddwzcl+hEASzKEqUgoPB1/3OV+8KFC8NV3IAmvX/t2rUrc60qChRopkxACtAJ96/AOc3De490Hq6jgCy9y6nsvHdVGZ7C9ysb1tSpU93PgvqZNm1auIob8HfrrbeWea5lKlKAAAIIIIAAAgggUOoCzB8BBBBAAAEEEKg0AQKIKo2ajhBAAAEEEAgLcI4AAggggEDuBA499FBTIMlf/vKXjBtVQNCQIUPs1VdfNWWiyeRG3aOsNgrmadmyZSa3mOqpvgKIdH+qmxSY8fDDD9vo0aOtQYMGqaoGrinARsEgBx98cKA8Cie/+c1vTNlrFHCSzk/Xs32mMurQoYPNmDHDtBxcosAb1Um0nX322e59uj/R9aoocxzH+vTpY1OmTDEFA2U6Bs1b89fSbbvsskva2/SuPvroo1m/q8pI9NFHH5nsHKdshqO0HVMBAQQQQKAIBRgyAggggAACCCCAAAIIIFD4AgQQFf4zYoSFLsD4EEAAAQQQQAABBBAoEAEFASnL0OLFi+2WW24xLaNUt27dwOgUlHPQQQe5WYm+++47GzhwoLs8WKBSmhPHceyPf/yjG7D0xhtvuEtC7bDDDoG71K8yASkzzccff+zWd5zMgiWqV69uxx9/vH399df28ssvJ21fS7FpubJvv/3WtASVlqgKDCJCJzLp16+fzZs3zy6++GLzZ8dR0JCetWdRnmcqKmVwuu2222z58uX24IMPusvJ6X3RNW/Tc/X3NWzYMNN93vVC2itQZ9asWe57etFFF9nvfvc7q1mzZmCImp/eI81X89b8s5mPnov3rr7++uum5dGaN2/uZhjyOtLzad26tftZU5CfApR23XVX7zL7YhJgrAgggAACCCCAAAIIIIAAAgggEH2BEp4hAUQl/PCZOgIIIIAAAggggAACCFStQK1atWzy5Mm2fv36+NarV68KD6phw4Z27rnnuhlYFBThb19Li7300kumTEXhYIpsO1bwRNeuXW3kyJFuYIu/H/U7ZswY03wUQJFt26qv+w488MCk7U+YMMH69u1r9erVU/WMNlUaNGhQ3FtjHjVqlIoz2lRX93ib2srkRi0Pp+Af7z4tDbbnnntmcmugjtq55pprbO7cufE5rF692n3Wssgm+CXQsO9EmXVOPPFEk6/eF2/M2uu5KrOP+srGXeOuyPzLe7/jOPbb3/7Wrr32Wps+fbqtWrUq7qb5aH6ap+arefsYsjrUu7rPPvu47+qXX35pa9eujfej5/PJJ5+YMkNpLI6TWSBdVgOgMgIIIIAAAggggAACCCCAQECAEwQQQACB7AWqZX8LdyCAAAIIIIAAAgggUKUCdI4AAggggAACCCCAAAIIIIAAAtEXYIYIIIAAAggggAAClShAAFElYtMVAggggIBfgGMEEEAAAQQQQAABBBBAAAEEEIi+ADNEAAEEEEAAAQQQQAABBBAoBgECiIrhKRXyGBkbAggggAACCCCAAAIIIIAAAghEX4AZIoAAAggggAACCCCAAAIIIIBA9AWYYUkLEEBU0o+fySOAAAIIIIAAAggggEApCTBXBBBAAAEEEEAAAQQQQAABBBCIvgAzRAABBBBAoDwCBBCVR417EEAAAQQQQACBqhOgZwQQQAABBBBAAAEEEEAAAQQQiL4AM0QAAQQQQAABBBBAoFIFCCCqVG46QwABBDwB9ggggAACCCCAAAIIIIAAAgggEH0BZogAAggggAACCCCAAAIIIIBAcQgQQFSR58S9CCCAAAIIIIAAAggggAACCCAQfQFmiAACCCCAAAIIIIAAAggggAAC0RdghgiUuAABRCX+AjB9BBBAAAEEEEAAAQRKRYB5IoAAAggggAACCCCAAAIIIIBA9AWYIQIIIIAAAgiUT4AAovK5cRcCCCCAAAIIVI0AvSKAAAIIIIAAAggggAACCCCAQPQFmCECCCCAAAIIIIAAAghUsgABRJUMTncIICABNgQQQAABBBBAAAEEEEgmMGjQIFu/fn18GzVqVLKqlCOAAAIFLsDwEEAAAQQQQAABBBBAAAEEEECgWATKH0BULDNknAgggAACCCCAAAIIIIAAAgggUH4B7kQAAQQQQAABBBBAAAEEEEAAgegLMEMEECh5AQKISv4VAAABBBBAAAEEEECgFASYIwIIIIAAAggggAACCCCAAAIIRF+AGSKAAAIIIIAAAuUVIICovHLchwACCCCAQOUL0CMCCCCAAAIIIIAAAggggAACCERfgBkigAACCCCAAAIIIIAAApUuQABRpZPTIQIIIIAAAggggAACCCCAAAIIIIBA9AWYIQIIIIAAAggggAACCCCAAAIIRF8gOjMkgCg6z5KZIIAAAggggAACCCCAAAII5FqA9hBAAAEEEEAAAQQQQAABBBBAIPoCzBABBBBAwAgg4iVAAAEEEEAAAQQQiLwAE0QAAQQQQAABBBBAAAEEEEAAgegLMEMEEEAAAQQQQACB8gsQQFR+O+5EAAEEEKhcAXpDAAEEEEAAAQQQQAABBBBAAIHoCzBDBBBAAAEEEEAAAQQQQACBKhAggKgK0Eu7S2aPAAIIIIAAAggggAACCCCAAALRF2CGCCCAAAIIIIAAAggggAACCCAQfQFmGCUBAoii9DSZCwIIIIAAAggggAACCCCQSwHaQgABBBBAAAEEEEAAAQQQQACB6AswQwQQQAABBGICBBDFEPiHAAIIIIAAAghEWYC5IYAAAggggAACCCCAAAIIIIBA9AWYIQIIIIAAAggggAACFREggKgietyLAAIIVJ4APSGAAAIIIIAAAggggAACCCCAQPQFmCECCCCAAAIIIIAAAggggAACVSJAAFGlstMZAggggAACCCCAAAIIIIAAAghEX4AZIoAAAggggAACCCCAAAIIIIBA9AWYIQLREiCAKFrPk9kggAACCCCAAAIIIIBArgRoBwEEEEAAAQQQQAABBBBAAAEEoi/ADBFAAAEEEEDAFSCAyGXgDwIIIIAAAghEVYB5IYAAAggggAACCCCAAAIIIIBA9AWYIQIIIIAAAggggAACCFRMgACiivlxNwIIVI4AvSCAAAIIIIAAAggggAACCCCAQPQFmCECCCCAAAIIIIAAAggggAACCFSRQCUGEFXRDOkWAQQQQAABBBBAAAEEEEAAAQQqUYCuEEAAAQQQQAABBBBAAAEEEEAg+gLMEAEEoiZAAFHUnijzQQABBBBAAAEEEEAgFwK0gQACCCCAAAIIIIAAAggggAAC0RdghggggAACCCCAwEYBAog2QrBDAAEEEEAgigLMCQEEEEAAAQQQQAABBBBAAAEEoi/ADBFAAAEEEEAAAQQQQACBigoQQFRRQe5HIP8C9IAAAggggAACCCCAAAIIIIAAAtEXYIYIIIAAAggggAACCCCAAAIIIBB9gYKdIQFEBftoGBgCCCCAAAIIIFCaAo7jmOOUzhZ+yo5TOnN3HObqOBg4TtQMmI/jYOA4GDgOBo6T3KDU//sfnj/nCCCAAAIIIIAAAggUnwAjRgABBKInQABR9J4pM0IAAQQQQAABBBCoqAD3I4AAAggggAACCCCAAAIIIIBA9AWYIQIIIIAAAggggEBcgACiOAUHCCCAAAJRE2A+CCCAAAIIIIAAAggggAACCCAQfQFmiAACCCCAAAIIIIAAAgggUHEBAogqbkgL+RWgdQQQQAABBBBAAAEEEEAAAQQQiL4AM0QAAQQQQAABBBBAAAEEEEAAgegLMMMCFiCAqIAfDkNDAAEEEEAAAQRKRMCJzZPNDAMMIvAO8B6bZWVgof/xDlhWfnjhxTsQnXfA+B8CCCCAAAIIIIBAMQkwVgQQQACBKAoQQBTFp8qcEEAAAQQQQACBighwLwIIIIBAJgK7xipdFdvqxLaq/qcxXB0bhMYU2/EPAQQQQAABBBBAAIEMBKiCAAIIIIAAAggggIBPgAAiHwaHCCCAQJQEmAsCCCCAAAIIIIBAXgVmxVrfK7bNjW1XxLbasa2y/ylw6MpYp/NiW6fYpjHFdvxDAAEEECglAeaKAAIIIIAAAggggAACCCCAQC4ECCDKhWL+2qBlBBBAAAEEEEAAAQQQQACBwhW4PDa0bWKb9griuSx2XBmBROpDfSp4yetTQUyx7vlXpAIMGwEEEEAAAQQQQAABBBBAAAEEoi/ADBEoaAECiAr68TA4BBBAAAEEEEAAAQQQKB4BRlqCAlNicx4X2/TPywakoJ5LYgUK8ontcvpPbaptBSspYEjBS+rg5dgfjSW24x8CCCCAAAIIIIAAAggggEB+BWgdAQQQQACBaAoQQBTN58qsEEAAAQQQQKC8AtyHAAIIIIBAdgIK5PHfUTd2cnVsmx/bLopttWJbRf+pDWUaUptqW8FK/jbDY/Bf4xgBBBBAAAEEEEAgkQBlCCCAAAIIIIAAAgggEBAggCjAwQkCCERFgHkggAACCCCAAAIIIFBJAm/F+pkY28L/lB3o2lihMhJdGNsrCCi2y+qf7lEQkjIOXRm7U23GdoF/yoBE9qEACScIIFBKAswVAQQQQAABBBBAAAEEEEAAAQRyI1DIAUS5mSGtIIAAAggggAACCCCAAAIIIJBfAWUHStZDvdiF62KbAokGxvY1Ylu6f17gkO5RENK2KW64PMW1YrnEOBFAAAEEEEAAAQQQQAABBBBAIPoCzBABBApcgACiAn9ADA8BBBBAAAEEEEAAgeIQYJQIlLTAm7HZvxLbUv1TINGQWAUFBQ2I7RMFEqlsUOzal7FNgUO6J3aY9B/Zh5LScAEBBBBAAAEEEEAAAQTyI0CrCCCAAAIIIBBVAQKIovpkmRcCCCCAAALlEeAeBBBAAAEEECivQKosRP42G8ROhsY2BRLFdoF/WqpscKykfmzL5B/ZhzJRog4CCCCAAAIIlBWgBAEEEEAAAQQQQAABBBAICRBAFALhFIEoCDAHBBBAAAEEEEAAAQQQqHSBN2I9Toxtmf5TIFG4bqaBQ7rv5difKbGNfwggUMICTB0BBBBAAAEEEEAAAQQQQAABBKIvUFkzJICosqTpBwEEEEAAAQQQQAABBBBAIOoCl5RjguW95Yry3sh9CCCAAAIIIIAAAggggAACCCBQ6QJ0iAACCBS8AAFEBf+IGCACCCCAAAIIIIBA4QswQgQQQMAVUEagSe5Rfv+MizWvvtTJ8tQAABAASURBVGI7/iGAAAIIIIAAAggggEDlCdATAggggAACCCAQXQECiKL7bJkZAggggEC2AtRHAAEEEEAAAQQqLnBVxZtI28LlaWtQAQEEEEAAAQSSC3AFAQQQQAABBBBAAAEEEECgjAABRGVIKCh2AcaPAAIIIIAAAggggAACCFShwORY36/Ftnz9eznWMNmHYgj8QwABBBBAAAEEEEAAAQQQQAABBBCIvgAzrDwBAogqz5qeEEAAAQQQQAABBBBAAAEEggJRPctnhqAroorGvBBAAAEEEEAAAQQQQAABBCIrwMQQQAABBIpAgACiInhIDBEBBBBAAAEEEChsAUaHAAIIIBASmBQ7z0eWoAl5ajfWLP8QQAABBBBAAAEEEEgnwHUEEEAAAQQQQACBKAsQQBTlp8vcEEAAgWwEqIsAAggggAACCCCQS4GLc9nYxrYu3bhnhwACCCCAQPkFuBMBBBBAAAEEEEAAAQQQQACBBAIEECVAKeYixo4AAggggAACCCCAAAIIIFAQAq/ERpHLLERkH4qB8m+TAEcIIIAAAggggAACCCCAAAIIIBB9AWaIQGUKEEBUmdr0hQACCCCAAAIIIIAAAghsEuAo+gK5zBiUy7aiL88MEUAAAQQQQAABBBBAAIHCEWAkCCCAAAIIFIUAAURF8ZgYJAIIIIAAAggUrgAjQwABBBBAIKlArrIGTYz1kMtsRrHm+IcAAggggAACCCCQnQC1EUAAAQQQQAABBBCItgABRNF+vswOAQQyFaAeAggggAACCCCAAAL5EbgsB81ekoM2aAIBBBBAQAJsCCCAAAIIIIAAAggggAACCCCQUCBSAUQJZ0ghAggggAACCCCAAAIIIIAAAlUnMD7WdUWyB5F9KAYY/sc5AggggAACCCCAAAIIIIAAAghEX4AZIoBA5QoQQFS53vSGAAIIIIAAAggggAACGwT4i0ApCVxegcmSfagCeNyKAAIIIIAAAggggAACVS7AABBAAAEEEECgSAQIICqSB8UwEUAAAQQQKEwBRoUAAggggAACGQiMi9UpTxaiV8p5X+w2/iGAAAIIIIAAArkUoC0EEEAAAQQQQAABBBCIugABRFF/wswPgUwEqIMAAggggAACCCCAAAL5FriiHB1cXI57uAUBBBBILsAVBBBAAAEEEEAAAQQQQAABBBCIvkA5Z0gAUTnhuA0BBBBAAAEEEEAAAQQQQACBLARejtV9P7Zl+i9p9qFMG6AeAggggAACCCCAAAIIIIAAAggUrwAjRwABBCpbgACiyhanPwQQQAABBBBAAAEEzDBAAIHSFLgoi2mTfSgLLKoigAACCCCAAAIIIFCgAgwLAQQQQAABBBAoGgECiIrmUTFQBBBAAIHCE2BECCCAAAIIIIBAVgIvxWpnkoVoUqzelNjGPwQQQAABBBAoCAEGgQACCCCAAAIIIIAAAghEX4AAoug/Y2aYToDrCCCAAAIIIIAAAggggEDlCWSSWeiSyhsOPSFQQgJMFQEEEEAAAQQQQAABBBBAAAEEoi/ADMstQABRuem4EQEEEEAAAQQQQAABBBBAoLIFItDff2JzSJWFSNmH3ozV4R8CCCCAAAIIIIAAAggggAACJSvAxBFAAAEEKl+AAKLKN6dHBBBAAAEEEECg1AWYPwIIIFDqApemALgoxTUuIYAAAggggAACCCBQTAKMFQEEEEAAAQQQQKCIBAggKqKHxVARQACBwhJgNAgggAACCCCAAALlFHghdt+02Bb+90qsYEps4x8CCCCAAAIFJMBQEEAAAQQQQAABBBBAAAEESkGAAKJSeMqp5sg1BBBAAAEEEEAAAQQQQACBqhC4MkGnqTITJahOEQJZCFAVAQQQQAABBBBAAAEEEEAAAQSiL8AMEaiAAAFEFcDjVgQQQAABBBBAAAEEEECgMgXoK1ICz8dm489CNCl2/mZs4x8CCCCAAAIIIIAAAggggECJCzB9BBBAAAEEqkKAAKKqUKdPBBBAAAEEEChlAeaOAAIIIICAJ3CJdxDbXxTb+IcAAggggAACCCAQHQFmggACCCCAAAIIIIBAUQkQQFRUj4vBIoBA4QgwEgQQQACBHAqsj7XFZoYBBrwDpfcOvBT7/vP+vRU74B0ovXeAZ84z5x3Y8A7EvgIL9R/jQgABBBBAAAEEEEAAAQQQQKA0BEo7gKg0njGzRAABBBBAAAEEEEAAAQQQQKC0BZg9AggggAACCCCAAAIIIIAAAghEX4AZIoBAhQQIIKoQHzcjgAACCCCAAAIIIIBAZQnQDwIIIIAAAggggAACCCCAAAIIRF+AGSKAAAIIIIBA1QgQQFQ17vSKAAIIIIBAqQowbwQQQAABBBBAAAEEEEAAAQQQiL4AM0QAAQQQQAABBBBAAIEiEyCAqMgeGMNFoDAEGAUCCCCAAAL5E1i/fr2V0haWLKW5M9fSetd53jxv3gHeAd6BTe9A8fz3f9OYc/n8wvPnHAEEEEAAAQQQQAABBBBAAAEEqlJgQ98EEG1w4C8CCCCAAAIIIIAAAggggAAC0RRgVggggAACCCCAAAIIIIAAAgggEH0BZogAAghUUIAAogoCcjsCCCCAAAIIIIAAApUhQB8IIIAAAggggAACCCCAAAIIIBB9AWaIAAIIIIAAAghUlQABRFUlT78IIIAAAqUowJwRQAABBBBAAAEEEEAAAQQQQCD6AswQAQQQQAABBBBAAAEEECg6AQKIiu6RMeCqF2AECCCAAAIIIIAAAggggAACCCAQfQFmiAACCCCAAAIIIIAAAggggAAC0Rdghp4AAUSeBHsEEEAAAQQQQAABBBBAAIHoCTAjBBBAAAEEEEAAAQQQQAABBBCIvgAzRAABBBCosAABRBUmpAEEEEAAAQQQQACBfAvQPgIIIIAAAggggAACCCCAAAIIRF+AGSKAAAIIIIAAAghUnQABRFVnT88IIIBAqQkwXwQQQAABBBBAAAEEEEAAAQQQiL4AM0QAAQQQQAABBBBAAAEEEChCAQKIivChVe2Q6R0BBBBAAAEEEEAAAQQQQAABBKIvwAwRQAABBBBAAAEEEEAAAQQQQCD6AswQgU0CBBBtsuAIAQQQQAABBBBAAAEEEIiWALNBAAEEEEAAAQQQQAABBBBAAIHoCzBDBBBAAAEEciBAAFEOEGkCAQQQQAABBBDIpwBtI4AAAggggAACCCCAAAIIIIBA9AWYIQIIIIAAAggggAACVSlAAFFV6tM3AgiUkgBzRQABBBBAAAEEEEAAAQQQQACB6AswQwQQQAABBBBAAAEEEEAAAQSKUoAAoqweG5URQAABBBBAAAEEEEAAAQQQQCD6AswQAQQQQAABBBBAAAEEEEAAAQSiL8AMEUDAL0AAkV+DYwQQQAABBBBAAAEEEIiOADNBAAEEEEAAAQQQQAABBBBAAIHoCzBDBBBAAAEEEMiJAAFEOWGkEQQQQAABBBDIlwDtIoAAAggggAACCCCAAAIIIIBA9AWYIQIIIIAAAggggAACCFStAAFEVetP7wiUigDzRAABBBBAAAEEEEAAAQQQQACB6AswQwQQQAABBBBAAAEEEEAAAQQQKFKBLAKIinSGDBsBBBBAAAEEEEAAAQQQQAABBLIQoCoCCCCAAAIIIIAAAggggAACCERfgBkigAACQQECiIIenCGAAAIIIIAAAgggEA0BZoEAAggggAACCCCAAAIIIIAAAtEXYIYIIIAAAggggECOBAggyhEkzSCAAAIIIJAPAdpEAAEEEEAAAQQQQAABBBBAAIHoCzBDBBBAAAEEEEAAAQQQQKCqBQggquonQP+lIMAcEUAAAQQQQAABBBBAAAEEEEAg+gLMEAEEEEAAAQQQQAABBBBAAAEEoi8Q2RkSQBTZR8vEEEAAAQQQQAABBBBAAAEEshfgDgQQQAABBBBAAAEEEEAAAQQQiL4AM0QAAQQQCAsQQBQW4RwBBBBAAAEEEECg+AWYAQIIIIAAAggggAACCCCAAAIIRF+AGSKAAAIIIIAAAgjkTIAAopxR0hACCCCAQK4FaA8BBBBAAAEEEEAAAQQQQAABBKIvwAwRQAABBBBAAAEEEEAAAQSqXoAAoqp/BlEfAfNDAAEEEEAAAQQQQAABBBBAAIHoCzBDBBBAAAEEEEAAAQQQQAABBBCIvgAzjLAAAUQRfrhMDQEEEEAAAQQQQAABBBDIToDaCCCAAAIIIIAAAggggAACCCAQfQFmiAACCCCAQFkBAojKmlCCAAIIIIAAAggUtwCjRwABBBBAAAEEEEAAAQQQQACB6AswQwQQQAABBBBAAAEEcihAAFEOMWkKAQQQyKUAbSGAAAIIIIAAAggggAACCCCAQPQFmCECCCCAAAIIIIAAAggggAAChSBAAFF+nwKtI4AAAggggAACCCCAAAIIIIBA9AWYIQIIIIAAAggggAACCCCAAAIIRF+AGSIQaQECiCL9eJkcAggggAACCCCAAAIIZC5ATQQQQAABBBBAAAEEEEAAAQQQiL4AM0QAAQQQQACBRAIEECVSoQwBBBBAAAEEileAkSOAAAIIIIAAAggggAACCCCAQPQFmCECCCCAAAIIIIAAAgjkVIAAopxy0hgCCORKgHYQQAABBBBAAAEEEEAAAQQQQCD6AswQAQQQQAABBBBAAAEEEEAAAQQKQyCfAUSFMUNGgQACCCCAAAIIIIAAAggggAAC+RSgbQQQQAABBBBAAAEEEEAAAQQQiL4AM0QAgYgLEEAU8QfM9BBAAAEEEEAAAQQQyEyAWggggAACCCCAAAIIIIAAAgggEH0BZogAAggggAACCCQWIIAosQulCCCAAAIIFKcAo0YAAQQQQAABBBBAAAEEEEAAgegLMEMEEEAAAQQQQAABBBBAIMcCBBDlGJTmEMiFAG0ggAACCCCAAAIIIIAAAggggED0BZghAggggAACCCCAAAIIIIAAAghEX6BYZkgAUbE8KcaJAAIIIIAAAggggAACCCBQiAKMCQEEEEAAAQQQQAABBBBAAAEEoi/ADBFAAIHICxBAFPlHzAQRQAABBBBAAAEE0gtQAwEEEEAAAQQQQAABBBBAAAEEoi/ADBFAAAEEEEAAAQSSCRBAlEyGcgQQQACB4hNgxAgggAACCCCAAAIIIIAAAgggEH0BZogAAggggAACCCCAAAIIIJBzAQKIck5KgxUV4H4EEEAAAQQQQAABBBAICvz66692+umnm+M4ga1nz572888/BytzhgACCBSJAMNEAAEEEEAAAQQQQAABBBBAAIHoCzDD4hEggKh4nhUjRQABBBBAAAEEEEAgpcCiRYtsxx13DASYOM6GgJPGjRvbnDlzUt6fzcW77747YT/dunWzVatWJWzqueeeC9yTqm7CBkq4cPPNN7frr7/eOnXqFFCYNGmSTZs2LVBWGSdDhgzxnqW77927d2V0Sx8VECi1Z7Z+/XqbO3eu3XTTTdajRw/bbrviaoHFAAAQAElEQVTt3HfVcTZ8J1avXt1atGhhJ5xwgj3xxBO2cuXKCuiW/9ZU39uOs2GsjpObfc2aNe3dd98t/2AzvLOy3rVEdvrvTIbDpBoCCCCAAAIIIIAAAghkJ0BtBBBAAIESECCAqAQeMlNEAAEEEEAAAQRSC3C1FAQWL15sb731Vk6m+ssvv9izzz6bk7ZoJHOBevXq2e2332516tSJ37R69Wq78847bc2aNfEyDhAoZQFl5BoxYoQ1bNjQDRDq37+/TZw40ZYuXRpgWbdunRtgNHr0aDvmmGPcz9XBBx9sb7/9tin4KFCZEwQQQAABBBBAIDICTAQBBBBAAAEEEEAAgeQCBBAlt+EKAgggUFwCjBYBBBBAAIE0Ak8//XROAk2+/PJLmzJlSpreuJwPgc6dO9t9991n1apt+j/lXnrpJfvkk0/y0R1tIlA0Agr6ef75590sbH379i0TMJTJRPRZ6tKlix111FH21VdfZXILdRBAAIGqEaBXBBBAAAEEEEAAAQQQQAABBPIgsOn/65yHxmkyewHuQAABBBBAAAEEEEAgXwJvvPGGzZ8/v8LNv/rqq7Z8+fIKt0MD5RM47LDD7PTTT4/fvGLFCrvrrrvImhIX4aDUBJR16IILLrBevXqlDBxq0KCBNWvWzN3q1q2blEnBlq1bt3YzrSkwKWnFCl7gdgQQQAABBBBAAAEEEEAAAQQQiL4AM0SgmAQIICqmp8VYEUAAAQQQQAABBBCogICWMZs6dWoFWjBj+bIAX5WcbLbZZjZ48GDbf//94/2PHTvWXY4pXsABAiUisHLlSjv55JPt5ptvLjPjrbbays4//3z7/PPP3exrS5YscYMoFUipIEgFHv3nP/+xnj17lrn3p59+siOOOMLuuOOOvAbnNW7c2ObNm+f2oWCldJvm6h/sfvvtZz/88ENG9//444+25557+m/nGAEEEEAAAQQQQAABBDIToBYCCCCAAAIlIUAAUUk8ZiaJAAIIIIAAAskFuIJAtAVq1qwZmOAzzzzj/pAeKMziRD/Ev/nmm/E7HMeJH6c7UHYQ/4/jkydPtlq1aqW7jesJBLbZZhsbPny4tWrVyr369ddf26hRo9zjyvgzaNCgQMBCZfZdGfOjj+IQ+PXXX23AgAE2ZsyYMgO+4oor3GxEN910k7Vs2dKqV69eps6WW27pBg8piGjmzJnWqVOnQJ1169bZueeea0899VSgnBMEEEAAAQQQKFYBxo0AAggggAACCCCAAAKpBAggSqXDNQQQKB4BRooAAggggAACCQX+/Oc/27bbbhu/9tprr9mCBQvi59keKOhHS2bpvho1apja1zFb5QvsuOOO9tlnn8UDeRQwUfmjoEcEqk5AQXT33ntvYAB16tSx8ePH2+WXX27hAMpAxdDJrrvuav/973/tvPPOC1xRENEZZ5xhCjAKXOAEAQSqToCeEUAAAQQQQAABBBBAAAEEEEAgLwLV8tJqORvlNgQQQAABBBBAAAEEEMitQOvWra1Lly7xRpWp5u23346fZ3Og5X6ef/75+C3K1tG2bdv4OQcIIIBApgIVradsaFdddVWgGQUPvfzyy9ajR49AeaYnWvJsyJAhdtpppwVu+fbbb+3KK680ZTwKXOAEAQQQQAABBBBAAAEEEEAAAQRSCnARAQSKS4AAouJ6XowWAQQQQAABBBBAAIGsBLRETzhLUHmXMfviiy/MF3xkRx99tG299dZZjYfKCCCAQEUFtBTi7bffbosWLQo0NWzYMOvcuXOgLNuTzTff3G644Qbbf//9A7c++eSTpgxsgUJOEEAAAQQQQAABBBAoDQFmiQACCCCAAAIlIkAAUYk8aKaJAAIIIIBAYgFKEUCgFAT+8Ic/5GQZM/14vmLFCpdMmT66devmHmf657nnnjPHceKb7l+1alXa25X144033rA+ffqYlu1ynE1t1KpVyzp06GAXX3xxfDmvtA0mqbB27Vo3QErLFYX70TJwymry0EMP2Y8//pikhfwVK2Bi7ty5dtNNN7nZVbbbbru4o+Ns8FCZxqhlnZYtW5a/wcRaVpYWx9nQr+M41rt371hp5v80Po1T2bH0DB1nU1uy17PWM9ezz7TV8Ji6detmmbxfXvvZ3B+uq3db7Xz//fc2aNAgq1u3rvt8qlevbu3bt3efm+asOrnctBzh0KFD3T7Ul+NscFRmML0rGk+u+iukz4c+C2PGjAlM7U9/+pMdddRRgbLynmyzzTbuEmhbbLFFvAktZTZixAhbs2ZNvKzYD3755Rd76aWX7O9//7u1adPGNF/H2fAOOY7jnqv83HPPdb8b9Q5UdM76/lTwlz4X/nd25513NvUza9Ys0/ddRfvJ9H59LhN9F2lsrVq1qpIxZTp26iGAAALZC3AHAggggAACCCCAAAIIIJBaoFrqy1xFAIGiEGCQCCCAAAIIIIBACoEWLVqUWcbso48+SnFH2Uvh5cv22msva9myZdmKOSzRj8iPPfaYbb/99vb73//eRo0aZfPnzw/0oB+jP/jgA7vuuutMy7VpXPoBOlApzYn6eeWVV9z7FdBy9913l+nnu+++s4kTJ9pJJ53kBocoaEMmaZqu8GWN7dVXX7U99tjD9Bz79+/vjmPp0qVl2laZxnjqqada/fr17ZxzzrFcBpCU6bAcBV999ZWdcsop7vg0TmW00jP0N6VnrGetZ65n/8gjj1guAhf8feTjePr06abAHb0bXqCdgk70WdNzO/nkk00BG7noW89Vz3eHHXZwA5bUh/ry2p45c6apz2bNmpmWHdR75F3Ldq97C+3zMW7cONNyjN5cHMexs846y7QEmVdW0b2+Cw477LBAMwq2+eSTTwJlxXii92fAgAFWu3ZtO/jgg+2ee+6xTz/9tMwSbQrgU/ltt93m/jdE37F6F/ROZDtv3aN3sUmTJu53U/idVYY79bPbbrtZ165d3YDQbPvIpr4M9BnSd2Wi7yJ9nrRMnjem8vy3JZvxZFWXyggggAACCCCAAAIIIIAAAgggEH2BKpohAURVBE+3CCCAAAIIIIAAAghUlkCiZcyefvrprLI86MddBXt4Y1a2j1z+WO+16+0VMDJ48GA77rjjTIExXnm6/TvvvGPt2rWzkSNHZjQ/BQFdcMEF7nJFmmO69nVdP6ory4wyOykgRmX52NSPfuTfb7/9TMEp2fahLB/6IX7evHnZ3pqX+go82H333d1nk2kHevZ//etfTT/whwONMm2jMurNmTPHjjnmGFNGoGT9KfhMn0Vdr8j28ccfm4IZ9HzTtaMgCQXBPP744xl9HsLtFeLnQ0FYzz77bGCou+yyi3Xs2DFQVtETLWV25JFHBppRYJgyYwUKi+xE3yUKdLvxxhvLBAylm4q+I7W027/+9a+s3icFD+meXr16ZRTUOGXKFNN3xQsvvJBuSOW6rv9OyCCTz5DXge7Rf1t0j+bjlbNHAAEEEEAAAQQQQAABBFIJcA0BBBAoNgECiIrtiTFeBBBAAAEEEEAAgUIQKLoxKNhFy3B5A580aZItXLjQO027nzx5sunHc1WsU6eOaXkoHedrGzt2rF1yySVlmlf2CgVqnHbaaaatc+fOVq1a8P+sUeYIZSOZOnVqmfv9BQrQ0ZI5N998s7/YPa5Zs6YbVKQ+/va3v5myYrgXfH+mTZtmf/zjHy0fATr6gVrj0jJUvi7dQ41NASQamzZltkmWDUqZaK6++uoqX3bpySeftAMOOMC+/fZbdw7+P1qyTHPQXBScoMAN/3UdKyDs6KOPtpUrV+q04DYtoTd79mx3XHofu3fv7r6f2utcy0Dp2K1QgT961xQQlCgLjrLD6F3V5n9f9XlQmTJZZdN1oX4+9A4p65h/Lnvvvbeb1cpflotjfb80atQo0JQc9fkMFBbJid4ffX8mCnRTNitd0+dQmz6L+q5JNLXLLrvM3nvvvUSXEpbp8z9w4MDANX2Xe5/7RMFfP/30k5144omW7ns80GgGJ2rvwAMPTBjsp+9Rb0z6nIXnr8+SshbdcMMNWQVQZTAsqiCAAAIIIIBAYQswOgQQQAABBBBAoGQEgv+f9pKZNhNFAAEEEEBAAmwIIIBA6Qi0CC1jph+S33333YwAlIVES894lRW8oh9avfNc75ctW2ZXXXWV6cdar+19993XlOVFyxZpWTMtuaNNWZGUZeWKK67wqrp7/fh8yy23JA2cUQCAAnTuvfdet773R/PS8kgKVJkwYYK7tM/w4cNtxowZbvDLmWee6VV19woa0Y/tq1atcs9z9Uc/zl955ZWB5rQclTc2ZejQ/LWNGjXKtNSOxqzMSIGbYif68T5RwEnsUqX8e//9990MQv7nqY6PP/54N4ht7ty57vJ0movM9b6NHj3aXV5J9bxNy0f93//9X9Jn6tWrir2XHUmBEMrSomxLmo/2ej/1DBo2bFihoSmgRxmp9M75G1Kghz4besZ6V7WF31d9Hv7zn//4b0t5XMifD70v33zzTWD8nTp1Cpzn6kTPzB+MpXY/++yzeDClzotlW7NmjSmYMPz+6DtNQVn6b4L/u1WfxR9++MGUcUkBcP556n26//77Mw6iUX3v89+hQwdTYKO+y/Xdpc+JsvtoDAre8fejoFUFvy1ZssRfXO5jzVFBSWrX38jZZ5/tfr/re9Qbk4JY9Z2q71x99/rrX3jhhfbcc8/5izhGAIGiEGCQCCCAAAIIIIAAAggggAAC6QQIIEonxPXCF2CECCCAAAIIIIAAAmkFtHTSn//850C9TJcxU0CEAnW8m4844gjL5/JlCjj56KOPvO5MP14/8cQTpiCoeKHvQFkilBHjuuuu85Wa6Yff8I/lXoVEATrKEKPsFMqUU716da9qfF+vXj274447TD+cK6uMd2H8+PGmH5u984ruFbyhPvSju9dW48aNTcEoycamerVr17brr7/eHZ/OvU0/locztnjX8r1XMJCejcbg9SW7YcOG2cMPP2yal1fu7WWv4CIFGSggxyvXXsEGyp6l40LbdtppJ9N72rx588DQ9H7uuuuugbLynCgLmAKR/Pf27dvXDWRI9Nnw3tchQ4b4b8nouJA/HwoCUTCMNxHHcUyBf955Lvd6duHnqWULv/vuu1x2UyltKcAs/P4oy5u+0/SuJBqE4zimZRCVdSn8WdR/E/yf60T3h8sU7Kb3ONHnQWMYMWKEhb/H9T2g78N4W+U80DsTDqDSd9Gjjz5qt912m6n/cNP6LtJ3rv67oCBW77qCoa655hpTsKtXxh4BBBBAAAEEEEAAAQQQQAABBHIoQFNVJkAAUZXR0zECCCCAAAIIIIAAApUrUN5lzPSDr/dDsZZBUzv5HPmHH34YyGyhZYSUCSRVn47jmDJVKNjIq7d8+fKEy+wkCtBp1aqVG3ij+Xn3J9o7jmO9e/e2iy66KHD59ttvz9nyWvpROhwko/523nnnQJ+JThzHMS29E/6xX0EXiernu2z69OluVjm4+wAAEABJREFUIJe/H81FS8w5juMvLnPctGlTe+SRRwJBRvrhXj/2KzCpzA1VXHDSSSdZ8+bN8zIKBT8ouELz9zpQ1h0FB6UK5nMcx8477zzr06ePd1vafaF/PhTA45+E5l+3bl1/UU6P9d3gb1AZpYoxgEiZhLzvcc1H35XKvOM4qT+HqtugQQP75z//qcP4tmjRIvMyb8ULUxzIUdmxttlmm6S1FLDTv39/+8tf/hKooyUMw1mnAhUyOEkUQKWASy3b5jipDRo1amT6/PkDHpU1ScGjGXRNFQQQQAABBBBAAAEESlaAiSOAAAIIFJ8AAUTF98wYMQIIIIAAAgggUNUC9F+kAspS0qVLl/jo58+fb/5MP/ELvgMtzTVmzJh4ie5XO/GCPBxoqSZ/s/qRWgEU/rJEx9ttt50pqEI/dmuZNS3NkyjoRksghTMGKUvOjjvumKjZMmWO47jBSttvv338mjJU6AfleEEFDpQVQxl4FAikPjSuQw45JOMWFUwRzvDx6aefZnx/LisqAGj16tXxJrMJWtBNen4KONKxtykT06xZs7zTgthvttlm1qNHj7yNRZ9VBfL5Ozj//PMTZk3x19Hx5ptvbhdccIHVqVNHp2m3Qv98KIAn7SSoUEZA39unn366/e53vzN9Rxx55JGWLjDT34g+uzVq1IgXKYgqm6AeLUup77J4A0kO9L4q6G2LLbaI19D3lzLTxQvKcaD/jvkDqPTfCmXwcpzUwUNeV/oukp93rv2DDz5ov/zyiw7ZEEAAAQQQiLIAc0MAAQQQQAABBBAoIQECiEroYTNVBBBAICjAGQIIIIBAqQmElzFTppHnn38+kO0nbKIfbv2BMVoGTe2E6+XyXJkq/O1pqbWHHnoo5ThV33Ece+CBB2zJkiU2ZcoUu/POO02BRLrm3xQ09fXXX8eL9KO2li+LF2Rw0KxZM1MwlVdVluGsQd61bPfKgqSlhRTkpGwrCujQ8ljZtlPV9RVg8NZbbwWGkW3Qgm5W8JQygOhYm5Z2mzZtmg4LZlMgRvPmzfM2nhkzZtjixYvj7ctDmbniBWkOFPyh5aPSVHMvF/rnQ58Jd6BV9EfZr/RuV1H35e72wAMPtLvvvtuUFUzZ2a699tpyt5XtjXr/svmObdeune29997xbvT9+tprr8XPsz1QIOzkyZMDtx111FEZBeD5b1KQoIIFvTIt9bdw4ULvlD0CBS7A8BBAAAEEEEAAAQQQQAABBBBIL0AAUXqjwq7B6BBAAAEEEEAAAQQQyEJAy48pQMW7ZeLEiW7AjXce3k+YMMEUsKFy3af7dZzPbffddzdl3vH60LJNp5xyiu2xxx6mJXCyyXrhteHfv/322/5TU2aJTLOzeDfqR2SNxzvXXj/Mk41CEhs2Zc1RANqGMzPHcax79+6W7f+aNGniPnv/fW+++ab/tMqPy/MOZTPo8Durd08umbah97Vr164ZVQ/3VZ65qT+N0d9hrj4fqZbA8veXr2MFUFbZGPI1qTy3q3dBGeIy7aZWrVq2zz77BKrrvVQ2ukBhhicKKvV/F+m29u3ba5fVpiBBBQt6N+m/RXPmzPFO2SOAAAIIIIAAAggggAACCCCQGwFaQaAKBQggqkJ8ukYAAQQQQAABBBBAoLIFWrRoEcicox9Vky0No6wN//nPf+JDVPBHODtQ/GIOD/QjrQKGwk0qAOHUU081ZV/Rj7hnnHGGKcApm6AdLYWmOfvb/uKLL0xL5mh5mmy2p556yt+MG4il7CSBwtBJvk6VoUOZMJSp6aCDDjLt89VXpu0uXbrU9A559bVskj8wzCtPt99yyy2tQ4cOgWrz5s0LtB24WAUn9evXN40zH13r2SoLlb/txo0bZ93fLrvs4m8i4XExfD7K8w4lnGw5Cx3HMS0zaCXwP323annGQYMGmbLPecGk2U5dwTqO42R1W3gZxi+//LLcn3l9N3777bfx/h3HsXvuucey+b5XXTnoe81rSJ9NBRF55+wRQAABBBBAAAEEEPALcIwAAggggEAxChBAVIxPjTEjgAACCCCAQFUK0DcCRS2gIAf9EOxNQj+AJlvGTIE2/uXLjjjiCFNmEe/efO0dx7H+/ftbz549k3ahjBJajueAAw6wrbbayjp16uRmJ1q2bFnSe3RBP4j7f0hWmYIz7r33Xst2e/fdd3V7fNOY1H68IA8HCsiZPXu2jR071oYOHWrHHnusaQk2BTQosOKkk06ycePGmbI2WRX/T8FUer+8YSirSJ06dbzTrPa1a9fOqn5lV65Zs2bePhvKuuJfck9zK08gnzLA1KhRQ7cn3fT+Fvrno2nTpoHx6z3L55Ji+rz5O9S7qGA4f1nv3r3dDFuO42S8f+655/xNVNnx2rVr3eBHLfH18MMPW79+/dwgU31e9d2qZSD1XaMgnPIOsjzvq5z9/Sm4rbzfa3o/dL/Xnr6X9B2a7Xf+6NGjbfXq1V4z7r6ql9RzB8EfBBBAAIF8CtA2AggggAACCCCAAAIlJUAAUUk9biaLAAKbBDhCAAEEEECgdAW0DJmWI/MEJk2aZIkCb5Tdx8s4oaw/e++9t3dL3vdaIkgZfoYMGWKbb7552v6mTZtmyk6kTDAap5a70Y/EaW8s8Aqaw6xZs+yUU04x/aC/9dZb229/+1tTMJeyYTz++OOmpcIKfBo5H56ykfzwww85b5cGC19A2cccx4kPVJ8RZRGLF+TwQMFbCjD0N6nvznBwi/96MRxrXiNHjrS2bdu6gW8y7d69u5144ok2bNgw0/en6uRqLpl8h4f70n9zFMAULuccgfIJcBcCCCCAAAIIIIAAAggggAACCGQiUNwBRJnMkDoIIIAAAggggAACCCAQEAgvY/bxxx+blgfzV1KmG//yZfvss4/tsMMO/ip5P9aPxwMHDjRlj7j//vutdevWGfU5ZcoUN4PGtddea7/++mtG9xRiJWW2OOqoo2y33XYz/dif6Q/6yvJT7AEO6Z6Hsukom1a6elyPkMDGqey0006mgJeNp+5On3kFErknOfyj755PPvkk0KKWgtNnLFBYJCfKNvTII49YkyZN3KDEmTNnZjxy3eM4Tsb1K1rxf//7X1F/f1d0/tyPAAIIIIAAAggggAACCJSsABNHAIEqFSCAqEr56RwBBBBAAAEEEEAAgcoXUOBFeBmzZ599NjCQfCxfFuggixMtD9WnTx/TD/krVqwwjVVLd6k8VTOXXnqp3XbbbamquNcGDx5sCj6o6DZv3jxr3Lix22ZF/yigq2vXrvb000+nbEpLKWmJoQEDBtiLL75oWn5KQQ+HH354yvuK/aKefXmymhT7vKti/IX2+VAgyx577BGgUACRlhAMFObg5L333rPw8nFaNrEylnLMwfADTSiYUlnL/vrXv9r3338fuOY/0XKIzZs3t2OOOcbuuOMOmzFjhrtsl753FdTpr5vpsfrOtK5XT99j/mXHvPJc7BUMqyXZKvqdr/tlmosx0QYCCCCAAAIIIBA1AeaDAAIIIIAAAsUpQABRcT43Ro0AAggggEBVCdAvAghERCC8jNnEiRPd4BNvev7ly7bffntTMIt3rSr3WtqsV69e9uijj5qWsNKP+/fdd5917Ngx4bB07ZtvvolfcxzHXbInXhA7mD17duxv4fxbuXKl9evXzxYsWBAYVIMGDUwZmbTknAKF1q1bZ8uXLzcFTwwdOtQOPvhgq1evXuCeqjxRsIHjbMpYoqxWCgArz5j0nP33KYDDcTa17b8WtWMtXbfjjjsGpqVl7QIFGZz8/PPPbiBIqqqOU/ifj3AApOaj4EJ9LnScq03BK8rW429PmYeUjc1fpuNRo0ZlHYSo7zHdW1mbloT817/+Vaa7Hj162MiRI+2zzz4zvSPKUqQlAh977DH7xz/+4WZAq2iwXnm+Y8NBThXJOqbvC//EFZyUj4Azfx8cI4AAAhERYBoIIIAAAggggAACCCBQYgIEEJXYA2e6CGwQ4C8CCCCAAAIIlLpAqmXMFOjhX75s3333tWbNmhUcmeM47lI8ffv2tXfeeccNuNFY/QNVYIGyiHhlylyj7Breufaff/65ac46LoRN9q+99lpgKH//+99NGY6GDBli3bp1cwOFHKewA2gUeKYMSd5EFOw0d+5c7zTjvZZuCwfM6BnqWfobUXCH/zzb4/IEOWTbR3nrh5fv07uQ7TurexQUk2oMMpWtv06hfT40tgMPPND0funY2+66666MP8fKqrP77rvbJZdc4n5veG3492+99ZYp6MZfpmxfLVu29BcVxbGCEm+++WY3yMkbcP369e3NN9+08ePHW+/eva1Vq1am4Czvei735flsvf3224EhKIhu6623DpRleqKsVf57FXyqz0Om9xd/PWaAAAIIIIAAAggggAACCCCAAALRF8jNDAkgyo0jrSCAAAIIIIAAAgggUFQC+qE4vIyZl8EjvHzZYYcdViZrT74mqyCTBx54wBQU1KZNG9t5551tzpw5GXXXtGlTGz58uClTj/+GDz/80H9qnTp1Cpx/8MEHNnfu3EBZuhMtXXP22Wfbtttuax06dHDHq4wd6QI00rWr+8eMGROopvFee+21pow+gQtJTvTjeKZmSZrISXGjRo1sp512CrT1+uuvB84zOVEGqZkzZwaqyiRQEDtRkEBsF/+nTCp6TvGCFAcKUsr2HUjRXM4v7b777oE2P/roo6SBL4GKG0/koKxiG09T7sK2hfT58AbevHlzO+WUU7xTd//f//7X7rzzzkCQjHshwZ/JkyeblgnU50rLWR155JGm7z2vqgJurrzyykDGJi3tdcEFF2T8OfTaKoS93pd33303MBQFFO29996BslQnCrj56aefUlVJek3vkLL+JK0QuiD/qVOnBkr1XoYzCQUqpDhRsFk4CHbcuHEZvSv+ZhV4pmUq9d8aLROpjHDz58/3V+EYAQQQQAABBBBAAAEEEKiYAHcjgAACVSxAAFEVPwC6RwABBBBAAAEEECgNgUKcZXgZM/2gqh95FWjg/VCsH16VdaOyxq8ldC677DIbMWKE+4P+F198YfrRNtP+9ePurrvumrK6liCqU6dOvI6W1VLwj4Is4oVpDjQuZSeRl34c13jfeOONCgdaKfhHP9T7u+/SpYubcchflupY92djlqqtilxT9qFwgMLjjz+eVeCL+n/iiSds8eLFOnS3GjVqJF2yzq2w8Y+WYVIgwsbTlDsFAbz//vsp61Tlxfbt25sysHhjUKDds88+652m3Ss4Splm0laMVSjkz0dseO4/x3HcoL1wgJqCfl588UW3TrI/eiceeuihwOWnn37a9L2hpQAVTDZgwADTso7+SkcddZQp+5e/rFiO9Z2g4ERvvAp83HPPPb3TtHt9N77yyitp6yWroCBOZYNLdj1cruxP/gCiLbbYwvTfq3C9TM+1tGP37t0D1fX9re/xQGGKExnovxP6LtKSis8884wbsKr3JcVtXEIAAWbxmyIAABAASURBVAQQQACBEhVg2ggggAACCCCAQLEKEEBUrE+OcSOAAAIIVIUAfSKAAAKREmjRooUpOMWblDJyTJkyxbSEllemJcHCmRu8a/nYN2zYsExwiH7s//XXXzPqTsEBCpbwV9bSPP5zLUH0+9//3l9kt99+u7sMWqAwyYl+iL/pppts0aJF8RrKTqIsJvGCch4oa44XvOU1ET73yhPt5XTVVVeZgqISXa/ssuOPP97047/Xr5bDuueeezLO/KH6t956q3e7u9c7qWAP98T3RwFL/gwlCxcuzCj4TIEBo0ePNgXl+JorqENlV/rTn/4UGJNc5BMoTHCi+SnATUEPCS6XKSrkz4d/sM2bN7frrrvOHMeJF+uzcswxx5iCqzTv+AXfwTbbbGMKSjvvvPNs8803j19Zt26dDRo0yM1gdu+998bLdaDARPXlr6/yYtnCy93pe2L16tUZD1+Zw8ImGd8cq6i+5KcA0dhpyn/6Dldd//NT8I8yvaW8McVFx3FMmfT0Pe1V0/e3AsZk4ZWl2uu/j/rvhL+Ogpr031F/GccIIBApASaDAAIIIIAAAggggAACCJScAAFEJffImbAZBggggAACCCCAAAISCC9jpsCYu+++OxBIox9d/UEZui+fm/o6+uijA13ox34tt+P/QTlQYeOJrmv5s3nz5m0sMdMyWuEfnrUUWL9+/cz/Y7ICbhTs8vHHH8fvTXSgPp588klTEIz/+iGHHGK5yNSksSlYwd+2lpYLB0X5r3vH+nH+nHPOcYMjvDJvr2ersXvnlbWX/YEHHhjo7pprrrF//etfaYOIvvrqK9Mz0Q/9XgN6Zv/4xz8SLiOlH/KVMcurq/neeOONpoAEryy8Vx1lRVLAQvhaIZ07jmNnnnmm1a9fPz4sufztb38LZGeKX9x4UJ756R0s1M/HxmnFdwraO/XUU+PnOlAQkb63NIfvv/9eRWU2BUXqHfz2229NSxH6K+hz5D/XOzds2DB3OUV/eTEda5k2/3iV6UyZmvR++MsTHSsbkJwVBOS/rnsVdOUvS3X8/PPP2y233GIKkkxWT/ZaJu61116LV3Ecx04//fSEn/l4pZQHGy4qaFTf0xvONvxVUJSWsUsXRKTgQo1L/53YcKe5//3Qd9GWW27pFbFHAAEEEEAAAQQQQAABBBBAAIEqE6DjXAkQQJQrSdpBAAEEEEAAAQQQQKAIBZRBQcvZeEPXsiz6AV7nWjJJ2V50XJnbAQccYJ06dQp0qcwgCghYtmxZoNw7UaDAWWedZRdddJFX5O6PPfZYU2CJe+L7o4wW+lHaV2Rz5sxxsx8NHz7c9EO2/5qO1YfGcNxxx5n/h3Mth3bppZdW+Adu9VGzZk3TD9069jaN64gjjrBZs2Z5RYG9fvweO3astWvXzhQAFri48UTZZ6piqR0Foygjkow2DsXd9e/f37QklIKE3ALfHwUYaHmh3Xff3aZNm2bmu9a3b187+OCDfSWbDpWlR891U4m5y1CdfPLJlqgfvUuJnqf//kI6VtYlLa3lH5MCLfS+aHkpBXT4r+l5yz78vvrrJDuWYyF+PsLjVUagO+64w0477bTwJTermAIIFfihpar0XoUrKTvWoYce6n7uw9d07jiOKQOaAmh0XqxbmzZtzB9cp3lccsklNmTIkITfdbq+YMECN2ita9eupkArlfk3fUdqOS9/WbpjfT8r6E2fvXBdLTnYq1cvd1kw/7XevXubyv1l5TlO9l2kZe8OP/xwd8nMcLv6TOmz1blzZ1Mgp/+6vouKdUk7/zw4RgABBBBAAAEEEECgoAQYDAIIIIBAlQsQQFTlj4ABIIAAAggggAAC0RdghoUr0CK0jJl/pAoiUFCGv6wyjuvVq2fKCqHMH/7+tHyMMrDsvPPOph+VFeCgvc61LNG///1vf3XT0mVapshxnEC5TpTpaPDgwbb//vvrNL4peEoZTWrVquVmFFIf2hTQpD40hnjl2IHGqOw1+oE5dpqTfyeeeKKFsxBp+ZzddtvNDQJQUJTGpB+w27dvb8qAoQAjBUl4A5CJ42yat4In9GO4d70y9woEuu+++9yMHf5+n376aVMmGC1FpeeoOfXo0cMNxFJwUThoQc/qhhtuCCw75W/PcRw3m0yNGjX8xe5yVupHz1B9yK1t27ZuNh//81QmmnCQRaChKj5xHMf0PoeDZfTcZaNgGe/dUDas2rVr2xVXXFGuURfy5yM8IS+I6Oqrrw5fcoNjlGlInwfNabvttjNl49Gmz7iCShSQFg5U8xrSZ0bBgQoe0bFXXmx7fcZOOeWUwLAVBHnhhReavte0lKU+G9oUTKOgUhnddddd8Xv0PukdixfEDhS8GNul/afPs+Ns+D5Sljh9j/s/jwpw2mmnndyAP39jHTt2ND1XPWN/eXmPk30XKRuTxqAlNL3PkPZy0GdLnzF/n/q+V+BRrsblb5tjBBBAAAEEoiDAHBBAAAEEEEAAAQSKV4AAouJ9dowcAQQQqGwB+kMAAQQQiKCAgk/+/Oc/J5yZglIcZ8OPvgkr5LFQgSTKBKQAnXA3+jFXP0Jr+RntdR6uox+DlU1JWZTC17xz/XCu5cjCS6bpun5cnzp1qqkPbYkCDDS2W2+91c444wzdkrNNwQ4KbEn04/TChQtNS25pTCNGjLCPPvookA1J92hMjz32mClAwhuUsnukWsrLq5evvQIItISRghDCfcybN8/0HDWniRMnWqKgBP2Yr2elZxa+33++xx57uFlV9Gz85TrWM1Qfcps5c6aK4tvll19uyopUvXr1eFkhHuj5ajk/BZmFx7dkyZL4u6F3V++wV0f3KXtROLjKu55oL2uZF9rnI9FYNb+LL77YDUBp2bJloipu2dKlS02ZdbQpQ5NbmOaPvl8URKJ3OFEmqzS3F8Rlx3Hc97tnz55lxqPP29tvvx3/rtP35nfffReot/fee9sHH3xgytbkv/DJJ5/4T5MeaynC888/P3Dd/3n89NNPA9d0IvPnnnvOmjZtqtOcbXqOzz77rCX6LPg/Q/qe9S9Z5g1AQU36XISDPL3r7BGIkABTQQABBBBAAAEEEEAAAQQQKEEBAohK7qEzYQQQQAABBBBAAAEEggLhZcx0VYE3e+65pw6rZHMcx/r06WNTpkwxBQNlOggFjpxzzjmmH8R32WWXtLcpSOLRRx+10aNHW4MGDdLW9yooe4aCd5S1xnFyH2SlJZPGjx9vqYIhvLF4e3lpuTMty6XsIcq6413TEmbvvfeed1ole2V6UeDOX/7yl4z71/wVePTII4+4mVLS3eg4jmkpu0ztFNCk568AIi1nla79QriuZe5GjhzpvrMaf7oxyfCNN94wBWGlqxu+Xqifj/A4de44jv3xj3+0jz/+2PS+aN4qz2bTko36zlHGr/D3jjJm6XtR75cCkLJpt+rqbupZz3LMmDGm78dNpamP9D2iYEQtlde8eXPT957/jnHjxtmqVav8RQmP9dnScmkKblSwV8JKGwt1XXUVPNSoUaONpbndKRBKQUvZfBd543r11VdzHtSU29nRGgIIIIAAAggggAACCCCAQOkJMGMEcidAAFHuLGkJAQQQQAABBBBAAIGiFEi0jFn37t2tKpYvCwPqB+tZs2aZfuy96KKL7He/+50pgMJfT4E/ylbx4IMP2vLly+22226zTAIrvDaUdUYZMhRk8/rrr5uW09KP5QpG8urox+PWrVvbwIED3bEoQGnXXXf1Ludlv99++9nHH3/sLsGlrBmap7+junXrukuwaXkwLfd1//33x3/Y1jJweob++g899FDC7D7+Ovk+VjYRZfaYP3++3Xjjje4ycf7nKXNlYFIQlAI59Nz1Y7/jZB6k5ThOPJBEmUYOOuggk5U3N/WnJb70viijkwJrHCfz9r12qnLvvbMav+ah+Whe3ph0rHlr/gqo0efIu5bt3uur0D4fyeahz+pxxx1ns2fPNmXe0num74fw50f1tGzWX//6Vzdzk7LNKDhElvqeUcCdAllUz+tLWZ3uvPNO93tgzZo1XnHR7PVe6PtRn7/LLrvM/T71zy/8+VNA4jHHHGN6BzTJffbZx+rUqaNDd3vrrbfs/fffd4/T/VEb+lwr45iyRfkDvNRvu3bt3O+ERYsWub5aXi5dmxW57n0XLV682G655Rb3u8j/PaG29c7oc6TvLGVl0vd/vselftkQQAABBBBAAAEESlSAaSOAAAIIIFAAAgQQFcBDYAgIIIAAAgggEG0BZodAZQloSRX9OLt+/XrztkGDBqXtXsuYvfDCC/F7dK+CURwnfVCF2ld9b5s8eXJg6Sx/57169Qr0kaqu/z7Hcey3v/2tXXvttabMIMp44fWnvZadmTBhgmlZJ2XZ8N+bzbF+SNcP5MruosCDtWvXxse7evVq03I9CijQWBwnvU02fSerqzHJTZlDNE/N19sULKV59+3b1xQw5G/DcRzTMmheXe31I7ja89erqmNlR7rgggvcDFP+5ylzBX4oU4kCORR0UN4xaq6ye+mll9zAMhloU38KTtL7ooAKr/3w5yfV+xl+70eNGuU1U6l7jV/z0Hw0L81Pm441b81fDhqUMopp2S5d15btmNVOoX0+NK9km+M41rx5c9N7ps9J+POjz7SWJ3v44YdNmWjC3x0KFFHAiIJodN3rR9l0/vGPf9hmm23mFVXqXs9Nz8/bUr2nyQamz9+VV15p+j6Vg9dWus9f27ZtTYE0Xv3//e9/pqxN4X7Cnw+9h14dfc6uueYa+/zzz+Pfr+r3ww8/dJ9V+LvMuy/RXm2F/5vn7yvRPeGyhg0b2rnnnut+F+k71Zub9npn9DnS89dnLXwv5wgggAACCCQSoAwBBBBAAAEEEEAAgWIWIIComJ8eY0cAgcoUoC8EEEAAAQQQQAABBBAoMQEvU42y9px//vl22GGHWceOHUtMgekiUHICTBgBBBBAAAEEEEAAAQQQQACBkhQosQCiknzGTBoBBBBAAAEEEEAAAQQQQACBEhPI7XSVteemm25ylztTdqLctk5rCCCAAAIIIIAAAggggAACCCBQPgHuQgCBXAoQQJRLTdpCAAEEEEAAAQQQQACB3AnQUsEKzJo1KzC28PJPgYucIIAAAggggAACCCCAAAIIIJBKgGsIIIAAAgggUBACBBAVxGNgEAgggAACCERXgJkhgAACCERL4JdffrFvv/02MKntt98+cM4JAggggAACCCCAQOkJMGMEEEAAAQQQQAABBBAobgECiIr7+TF6BCpLgH4QQAABBBBAAAEEEHAFPvjgA5s8ebJ77P1p3769d8geAQQQQKC4BRg9AggggAACCCCAAAIIIIAAAghEXyDhDAkgSshCIQIIIIAAAggggAACCCCAgAQUMNSpUyfr3bu3HXbYYda1a1f76aefdMndlH2oTZs27jF/CkWAcSCAAAIIIIAAAggggAACCCCAQPQFmCECCCCQWwECiHLrSWtoA6TtAAAQAElEQVQIIIAAAggggAACCORGgFYQKBCBGTNm2LRp0+yBBx6wZ5991tatWxcY2SmnnGLNmzcPlHGCAAIIIIAAAggggAACCCCQoQDVEEAAAQQQQACBAhEggKhAHgTDQAABBBCIpgCzQgABBBBAoNgF3n777aRTOProo61///7mOE7SOlxAAAEEEEAAAQRKQYA5IoAAAggggAACCCCAAALFLkAAUbE/QcZfGQL0gQACCCCAAAIIIIBASQr88ssvtuWWW1qDBg3i869WrZrts88+9vzzz9ujjz5q22yzTfwaBwgggECRCzB8BBBAAAEEEEAAAQQQQAABBBCIvgAzTCJQLUk5xQgggAACCCCAAAIIIIAAAiUuoOChoUOH2pIlS2z9+vXutnbtWnv99dft0EMPterVqxegEENCAAEEEEAAAQQQQAABBBBAAIHoCzBDBBBAAIFcCxBAlGtR2kMAAQQQQAABBBCouAAtIIAAAggggAACCCCAAAIIIIBA9AWYIQIIIIAAAggggEDBCBBAVDCPgoEggAAC0RNgRggggAACCCCAAAIIIIAAAgggEH0BZogAAggggAACCCCAAAIIIFD8AgQQFf8zzPcMaB8BBBBAAAEEEEAAAQQQQAABBKIvwAwRQAABBBBAAAEEEEAAAQQQQCD6AswQgaQCBBAlpeECAggggAACCCCAAAIIIFBsAowXAQQQQAABBBBAAAEEEEAAAQSiL8AMEUAAAQQQyL0AAUS5N6VFBBBAAAEEEECgYgLcjQACCCCAAAIIIIAAAggggAAC0RdghggggAACCCCAAAIIFJAAAUQF9DAYCgIIREuA2SCAAAIIIIAAAggggAACCCCAQPQFmCECCCCAAAIIIIAAAggggAACURAggCj1U+QqAggggAACCCCAAAIIIIAAAghEX4AZIoAAAggggAACCCCAAAIIIIBA9AWYIQIIpBAggCgFDpcQQAABBBBAAAEEEECgmAQYKwIIIIAAAggggAACCCCAAAIIRF+AGSKAAAIIIIBAPgQIIMqHKm0igAACCCCAQPkFuBMBBBBAAAEEEEAAAQQQQAABBKIvwAwRQAABBBBAAAEEEECgoAQIICqox8FgEIiOADNBAAEEEEAAAQQQQAABBBBAAIHoCzBDBBBAAAEEEEAAAQQQQAABBBCIhkCqAKJozJBZIIAAAggggAACCCCAAAIIIIBAKgGuIYAAAggggAACCCCAAAIIIIBA9AWYIQIIIJBSgACilDxcRAABBBBAAAEEEECgWAQYJwIIIIAAAggggAACCCCAAAIIRF+AGSKAAAIIIIAAAvkRIIAoP660igACCCCAQPkEuAsBBBBAAAEEEEAAAQQQQAABBKIvwAwRQAABBBBAAAEEEEAAgQITIICowB4Iw4mGALNAAAEEEEAAAQQQQAABBBBAAIHoCzBDBBBAAAEEEEAAAQQQQAABBBCIvkCpzJAAolJ50swTAQQQQAABBBBAAAEEEEAgkQBlCCCAAAIIIIAAAggggAACCCAQfQFmiAACCCCQRoAAojRAXEYAAQQQQAABBBAoBgHGiAACCCCAAAIIIIAAAggggAAC0RdghggggAACCCCAAAL5EiCAKF+ytIsAAgggkL0AdyCAAAIIIIAAAggggAACCCCAQPQFmCECCCCAAAIIIIAAAggggEDBCRBAVHCPpPgHxAwQQAABBBBAAAEEEEAAAQQQQCD6AswQAQQQQAABBBBAAAEEEEAAAQSiL8AMS0eAAKLSedbMFAEEEEAAAQQQQAABBBAIC3COAAIIIIAAAggggAACCCCAAALRF2CGCCCAAAIIpBUggCgtERUQQAABBBBAAIFCF2B8CCCAAAIIIIAAAggggAACCCAQfQFmiAACCCCAAAIIIIBA/gQIIMqfLS0jgAAC2QlQGwEEEEAAAQQQQAABBBBAAAEEoi/ADBFAAAEEEEAAAQQQQAABBBAoQAECiHL8UGgOAQQQQAABBBBAAAEEEEAAAQSiL8AMEUAAAQQQQAABBBBAAAEEEEAg+gLMEIFSEiCAqJSeNnNFAAEEEEAAAQQQQAABvwDHCCCAAAIIIIAAAggggAACCCAQfQFmiAACCCCAAAIZCBBAlAESVRBAAAEEEECgkAUYGwIIIIAAAggggAACCCCAAAIIRF+AGSKAAAIIIIAAAggggEA+BQggyqcubSOAQOYC1EQAAQQQQAABBBBAAAEEEEAAgegLMEMEEEAAAQQQQAABBBBAAAEEEChIgZwGEBXkDBkUAggggAACCCCAAAIIIIAAAgjkVIDGEEAAAQQQQAABBBBAAAEEEEAg+gLMEAEESkuAAKLSet7MFgEEEEAAAQQQQAABT4A9AggggAACCCCAAAIIIIAAAghEX4AZIoAAAggggAACGQkQQJQRE5UQQAABBBAoVAHGhQACCCCAAAIIIIAAAggggAAC0RdghggggAACCCCAAAIIIIBAfgUIIMqvL60jkJkAtRBAAAEEEEAAAQQQQAABBBBAIPoCzBABBBBAAAEEEEAAAQQQQAABBKIvUKQzJICoSB8cw0YAAQQQQAABBBBAAAEEEKgaAXpFAAEEEEAAAQQQQAABBBBAAIHoCzBDBBBAoNQECCAqtSfOfBFAAAEEEEAAAQQkwIYAAggggAACCCCAAAIIIIAAAtEXYIYIIIAAAggggAACGQoQQJQhFNUQQAABBApRgDEhgEAUBRzHMccpnS38DB2ndObuOMzVcTBwHAwcBwPHwcBxMHCc0jEo9f/+h+fPOQLpBaiBAAIIIIAAAggggAACCCCQbwECiPItTPvpBaiBAAIIIIAAAggggAACCCCAAALRF2CGCCCAAAIIIIAAAggggAACCCAQfQFmWLQCBBAV7aNj4AgggAACCCCAAAIIIIBA5QvQIwIIIIAAAggggAACCCCAAAIIRF+AGSKAAAIIlJ4AAUSl98yZMQIIIIAAAggggAACCCCAAAIIIIAAAggggAACCERfgBkigAACCCCAAAIIIJCxAAFEGVNREQEEECg0AcaDAAIIREbAic2EzQwDDHgHSu8dsND/eAeM70IzDMwwMCs5A+N/qQS4hgACCCCAAAIIIIAAAggggED+BQggyr9x6h64igACCCCAAAIIIIAAAggggAAC0RdghggggAACCCCAAAIIIIAAAgggEH0BZohAEQsQQFTED4+hI4AAAggggAACCCCAQOUK0BsCCCCAAAIIIIAAAggggAACCERfgBkigAACCCBQigIEEJXiU2fOCCCAAAIIlLYAs0cAAQQQQAABBBBAAAEEEEAAgegLMEMEEEAAAQQQQAABBBDIQoAAoiywqIoAAoUkwFgQQAABBBBAAAEEEEAAAQQQQCD6AswQAQQQQAABBBBAAAEEEEAAAQQqQ6BqA4gqY4b0gQACCCCAAAIIIIAAAggggAACVStA7wgggAACCCCAAAIIIIAAAgggEH0BZogAAkUtQABRUT8+Bo8AAggggAACCCCAQOUJ0BMCCCCAAAIIIIAAAggggAACCERfgBkigAACCCCAQGkKEEBUms+dWSOAAAIIlK4AM0cAAQQQQAABBBBAAAEEEEAAgegLMEMEEEAAAQQQQAABBBBAICsBAoiy4qIyAoUiwDgQQAABBBBAAAEEEEAAAQQQQCD6AswQAQQQQAABBBBAAAEEEEAAAQSiL1AYMySAqDCeA6NAAAEEEEAAAQQQQAABBBCIqgDzQgABBBBAAAEEEEAAAQQQQACB6AswQwQQQKDIBQggKvIHyPARQAABBBBAAAEEKkeAXhBAAAEEEEAAAQQQQAABBBBAIPoCzBABBBBAAAEEEChVAQKISvXJM28EEECgNAWYNQIIIIAAAggggAACCCCAAAIIRF+AGSKAAAL/z66dbdVtRFEUVf7/oxOMwQYSx1ZXKi1ND5oL3Gr2PPLbJkCAAAECBAgQILBSQIFoJZi3EyBAgMAMAu5AgAABAgQIECBAgAABAgQI9AUkJECAAAECBAgQIECAAIFRAgpEo6Sd828BvyFAgAABAgQIECBAgAABAgT6AhISIECAAAECBAgQIECAAAECfQEJby+gQHT7EQpAgAABAgQIECBAgACB8wWcQIAAAQIECBAgQIAAAQIECPQFJCRAgACB5wooED139pITIECAAAECzxOQmAABAgQIECBAgAABAgQIEOgLSEiAAAECBAgQIEBgtYAC0WoyCwgQIHC1gPMJECBAgAABAgQIECBAgACBvoCEBAgQIECAAAECBAgQIEBgnIAC0Tjrzyf5iQABAgQIECBAgAABAgQIEOgLSEiAAAECBAgQIECAAAECBAj0BSQkEBBQIAoMUQQCBAgQIECAAAECBM4VsDsBAgQIECBAgAABAgQIECDQF5CQAAECBAg8WUCB6MnTl50AAQIECDxLQFoCBAgQIECAAAECBAgQIECgLyAhAQIECBAgQIAAAQIbBBSINqBZQoDAlQLOJkCAAAECBAgQIECAAAECBPoCEhIgQIAAAQIECBAgQIAAAQIjBa4pEI1M6CwCBAgQIECAAAECBAgQIEDgGgGnEiBAgAABAgQIECBAgAABAn0BCQkQSAgoECXGKAQBAgQIECBAgACB8wTsTIAAAQIECBAgQIAAAQIECPQFJCRAgAABAgSeLaBA9Oz5S0+AAAECzxGQlAABAgQIECBAgAABAgQIEOgLSEiAAAECBAgQIECAAIFNAgpEm9gsInCVgHMJECBAgAABAgQIECBAgACBvoCEBAgQIECAAAECBAgQIECAQF9groQKRHPNw20IECBAgAABAgQIECBAoCIgBwECBAgQIECAAAECBAgQINAXkJAAAQIRAQWiyCDFIECAAAECBAgQOEfArgQIECBAgAABAgQIECBAgEBfQEICBAgQIECAwNMFFIie/gTIT4AAgWcISEmAAAECBAgQIECAAAECBAj0BSQkQIAAAQIECBAgQIAAgY0CCkQb4Sy7QsCZBAgQIECAAAECBAgQIECAQF9AQgIECBAgQIAAAQIECBAgQKAvIOFsAgpEs03EfQgQIECAAAECBAgQIFAQkIEAAQIECBAgQIAAAQIECBDoC0hIgAABAhkBBaLMKAUhQIAAAQIECBwvYEcCBAgQIECAAAECBAgQIECgLyAhAQIECBAgQIAAAQUizwABAgT6AhISIECAAAECBAgQIECAAAECfQEJCRAgQIAAAQIECBAgQIDAZgEFos10oxc6jwABAgQIECBAgAABAgQIEOgLSEiAAAECBAgQIECAAAECBAj0BSQkMJ+AAtF8M3EjAgQIECBAgAABAgTuLuD+BAgQIECAAAECBAgQIECAQF9AQgIECBAgEBJQIAoNUxQCBAgQIEDgWAG7ESBAgAABAgQIECBAgAABAn0BCQkQIECAAAECBAgQWBYFIk8BAQJ1AfkIECBAgAABAgQIECBAgACBvoCEBAgQIECAAAECJ+6mqAAADnVJREFUBAgQIECAwA6BmxSIdiS0lAABAgQIECBAgAABAgQI3EPg75drPvxzkX9h4P+BZ8Az8Ntn4IXIBwECBAgQIECAAIE7C7g7AQIzCigQzTgVdyJAgAABAgQIECBwZwF3J0CAAAECBAgQIECAAAECBPoCEhIgQIAAAQIpAQWi1DiFIUCAAAECxwnYiQABAgQIECBAgAABAgQIEOgLSEiAAAECBAgQIECAAIFvAgpE3xR8EugKSEaAAAECBAgQIECAAAECBAj0BSQkQIAAAQIECBAgQIAAAQIE+gKnJlQgOpXX5gQIECBAgAABAgQIECBA4JcCf7385cPn4vXCYFkYLAuDZWGwLAyW5Y8NFv8IECBAgAABAgTuJOCuBAgQmFNAgWjOubgVAQIECBAgQIDAXQXcmwABAgQIECBAgAABAgQIEOgLSEiAAAECBAgQiAkoEMUGKg4BAgQIHCNgFwIECBAgQIAAAQIECBAgQKAvICEBAgQIECBAgAABAgQIfBdQIPru4GtTQCoCBAgQIECAAAECBAgQIECgLyAhAQIECBAgQIAAAQIECBAg0BeQ8GQBBaKTgW1PgAABAgQIECBAgAABAn8i4D0ECBAgQIAAAQIECBAgQIBAX0BCAgQIEJhVQIFo1sm4FwECBAgQIEDgjgLuTIAAAQIECBAgQIAAAQIECPQFJCRAgAABAgQIEMgJKBDlRioQAQIE9gvYgQABAgQIECBAgAABAgQIEOgLSEiAAAECBAgQIECAAAECBN4FFIjeJXrfJSJAgAABAgQIECBAgAABAgT6AhISIECAAAECBAgQIECAAAECfQEJCZwuoEB0OrEDCBAgQIAAAQIECBAg8DsBfydAgAABAgQIECBAgAABAgT6AhISIECAAIF5BRSI5p2NmxEgQIAAAQJ3E3BfAgQIECBAgAABAgQIECBAoC8gIQECBAgQIECAAIGggAJRcKgiESCwT8BqAgQIECBAgAABAgQIECBAoC8gIQECBAgQIECAAAECBAgQIPBToFog+pnQKwIECBAgQIAAAQIECBAgQKAqIBcBAgQIECBAgAABAgQIECDQF5CQAIEBAgpEA5AdQYAAAQIECBAgQIDA/wn4GwECBAgQIECAAAECBAgQINAXkJAAAQIECBCYWUCBaObpuBsBAgQIELiTgLsSIECAAAECBAgQIECAAAECfQEJCRAgQIAAAQIECBBICigQJccqFIHtAlYSIECAAAECBAgQIECAAAECfQEJCRAgQIAAAQIECBAgQIAAgb7AmoQKRGu0vJcAAQIECBAgQIAAAQIECMwj4CYECBAgQIAAAQIECBAgQIBAX0BCAgQIDBFQIBrC7BACBAgQIECAAAECvxLwewIECBAgQIAAAQIECBAgQKAvICEBAgQIECBAYG4BBaK55+N2BAgQIHAXAfckQIAAAQIECBAgQIAAAQIE+gISEiBAgAABAgQIECBAICqgQBQdrFjbBKwiQIAAAQIECBAgQIAAAQIE+gISEiBAgAABAgQIECBAgAABAn0BCdcJKBCt8/JuAgQIECBAgAABAgQIEJhDwC0IECBAgAABAgQIECBAgACBvoCEBAgQIDBIQIFoELRjCBAgQIAAAQIE/kvA7wgQIECAAAECBAgQIECAAIG+gIQECBAgQIAAAQKzCygQzT4h9yNAgMAdBNyRAAECBAgQIECAAAECBAgQ6AtISIAAAQIECBAgQIAAAQJZAQWi7GjXB7OCAAECBAgQIECAAAECBAgQ6AtISIAAAQIECBAgQIAAAQIECPQFJCSwVkCBaK2Y9xMgQIAAAQIECBAgQOB6ATcgQIAAAQIECBAgQIAAAQIE+gISEiBAgACBYQIKRMOoHUSAAAECBAgQ+CrgZwIECBAgQIAAAQIECBAgQKAvICEBAgQIECBAgACB+QUUiOafkRsSIDC7gPsRIECAAAECBAgQIECAAAECfQEJCRAgQIAAAQIECBAgQIBAWECB6G24vhEgQIAAAQIECBAgQIAAAQJ9AQkJECBAgAABAgQIECBAgACBvoCEBAisF1AgWm9mBQECBAgQIECAAAEC1wo4nQABAgQIECBAgAABAgQIEOgLSEiAAAECBAgMFFAgGojtKAIECBAgQOCjgNcECBAgQIAAAQIECBAgQIBAX0BCAgQIECBAgAABAgTuIKBAdIcpuSOBmQXcjQABAgQIECBAgAABAgQIEOgLSEiAAAECBAgQIECAAAECBAikBV4LROmEwhEgQIAAAQIECBAgQIAAAQKvAr4QIECAAAECBAgQIECAAAECfQEJCRAgsEVAgWiLmjUECBAgQIAAAQIErhNwMgECBAgQIECAAAECBAgQINAXkJAAAQIECBAgMFRAgWgot8MIECBAgMC7gO8ECBAgQIAAAQIECBAgQIBAX0BCAgQIECBAgAABAgQI3ENAgegec3LLWQXciwABAgQIECBAgAABAgQIEOgLSEiAAAECBAgQIECAAAECBAj0BR6eUIHo4Q+A+AQIECBAgAABAgQIEHiKgJwECBAgQIAAAQIECBAgQIBAX0BCAgQIENgmoEC0zc0qAgQIECBAgACBawScSoAAAQIECBAgQIAAAQIECPQFJCRAgAABAgQIEBgsoEA0GNxxBAgQIPBNwCcBAgQIECBAgAABAgQIECDQF5CQAAECBAgQIECAAAECBO4ioEB0l0nNeE93IkCAAAECBAgQIECAAAECBPoCEhIgQIAAAQIECBAgQIAAAQJ9AQkfL6BA9PhHAAABAgQIECBAgAABAk8QkJEAAQIECBAgQIAAAQIECBDoC0hIgAABAgS2CigQbZWzjgABAgQIECAwXsCJBAgQIECAAAECBAgQIECAQF9AQgIECBAgQIAAAQLDBRSIhpM7kAABAgQIECBAgAABAgQIECBAgACBvoCEBAgQIECAAAECBAgQIEDgPgIKRFtnZR0BAgQIECBAgAABAgQIECDQF5CQAAECBAgQIECAAAECBAgQ6AtISIDAokDkISBAgAABAgQIECBAIC8gIAECBAgQIECAAAECBAgQINAXkJAAAQIECBDYLqBAtN3OSgIECBAgQGCsgNMIECBAgAABAgQIECBAgACBvoCEBAgQIECAAAECBAhcIKBAdAG6Iwk8W0B6AgQIECBAgAABAgQIECBAoC8gIQECBAgQIECAAAECBAgQIHAngW0FojsldFcCBAgQIECAAAECBAgQIEBgm4BVBAgQIECAAAECBAgQIECAQF9AQgIECLwIKBC9IPggQIAAAQIECBAgUBaQjQABAgQIECBAgAABAgQIEOgLSEiAAAECBAgQ2COgQLRHz1oCBAgQIDBOwEkECBAgQIAAAQIECBAgQIBAX0BCAgQIECBAgAABAgQIXCKgQHQJu0OfKyA5AQIECBAgQIAAAQIECBAg0BeQkAABAgQIECBAgAABAgQIEOgLtBIqELXmKQ0BAgQIECBAgAABAgQIHCVgHwIECBAgQIAAAQIECBAgQKAvICEBAgQIvAooEL0y+EKAAAECBAgQIFAVkIsAAQIECBAgQIAAAQIECBDoC0hIgAABAgQIECCwT0CBaJ+f1QQIECAwRsApBAgQIECAAAECBAgQIECAQF9AQgIECBAgQIAAAQIECBC4SECB6CL4Zx4rNQECBAgQIECAAAECBAgQINAXkJAAAQIECBAgQIAAAQIECBDoC0hYE1Agqk1UHgIECBAgQIAAAQIECBwhYA8CBAgQIECAAAECBAgQIECgLyAhAQIECBB4E1AgeoPwjQABAgQIECBQFJCJAAECBAgQIECAAAECBAgQ6AtISIAAAQIECBAgQGCvgALRXkHrCRAgcL6AEwgQIECAAAECBAgQIECAAIG+gIQECBAgQIAAAQIECBAgQOAyAQWiYfQOIkCAAAECBAgQIECAAAECBPoCEhIgQIAAAQIECBAgQIAAAQJ9AQkJ9AQUiHozlYgAAQIECBAgQIAAgb0C1hMgQIAAAQIECBAgQIAAAQJ9AQkJECBAgACBHwIKRD8ovCBAgAABAgRqAvIQIECAAAECBAgQIECAAAECfQEJCRAgQIAAAQIECBDYL6BAtN/QDgQInCtgdwIECBAgQIAAAQIECBAgQKAvICEBAgQIECBAgAABAgQIECBwocCgAtGFCR1NgAABAgQIECBAgAABAgQIDBJwDAECBAgQIECAAAECBAgQINAXkJAAgaKAAlFxqjIRIECAAAECBAgQ2CNgLQECBAgQIECAAAECBAgQINAXkJAAAQIECBAg8EFAgegDhpcECBAgQKAkIAsBAgQIECBAgAABAgQIECDQF5CQAAECBAgQIECAAAECRwgoEB2haA8C5wnYmQABAgQIECBAgAABAgQIEOgLSEiAAAECBAgQIECAAAECBAj0BaZOqEA09XhcjgABAgQIECBAgAABAgTuI+CmBAgQIECAAAECBAgQIECAQF9AQgIECDQFFIiac5WKAAECBAgQIEBgq4B1BAgQIECAAAECBAgQIECAQF9AQgIECBAgQIAAgU8CCkSfOPxAgAABAhUBOQgQIECAAAECBAgQIECAAIG+gIQECBAgQIAAAQIECBAgcIyAAtExjnY5R8CuBAgQIECAAAECBAgQIECAQF9AQgIECBAgQIAAAQIECBAgQKAvIOHkAgpEkw/I9QgQIECAAAECBAgQIHAPAbckQIAAAQIECBAgQIAAAQIE+gISEiBAgEBVQIGoOlm5CBAgQIAAAQJbBKwhQIAAAQIECBAgQIAAAQIE+gISEiBAgAABAgQIEPgioED0BcSPBAgQKAjIQIAAAQIECBAgQIAAAQIECPQFJCRAgAABAgQIECBAgAABAkcJKBAdJXn8PnYkQIAAAQIECBAgQIAAAQIE+gISEiBAgAABAgQIECBAgAABAn0BCQlML/APAAAA///G621AAAAABklEQVQDABa2Az7oj6/nAAAAAElFTkSuQmCC"/>
          <p:cNvSpPr>
            <a:spLocks noChangeAspect="1" noChangeArrowheads="1"/>
          </p:cNvSpPr>
          <p:nvPr/>
        </p:nvSpPr>
        <p:spPr bwMode="auto">
          <a:xfrm>
            <a:off x="63500" y="-136525"/>
            <a:ext cx="1381125" cy="1095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10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620" y="483518"/>
            <a:ext cx="5648400" cy="4470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57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a:t>
            </a:fld>
            <a:endParaRPr lang="fr-BE"/>
          </a:p>
        </p:txBody>
      </p:sp>
      <p:sp>
        <p:nvSpPr>
          <p:cNvPr id="7" name="Rectangle 6"/>
          <p:cNvSpPr/>
          <p:nvPr/>
        </p:nvSpPr>
        <p:spPr>
          <a:xfrm>
            <a:off x="2272680" y="699542"/>
            <a:ext cx="4572000" cy="3816429"/>
          </a:xfrm>
          <a:prstGeom prst="rect">
            <a:avLst/>
          </a:prstGeom>
        </p:spPr>
        <p:txBody>
          <a:bodyPr>
            <a:spAutoFit/>
          </a:bodyPr>
          <a:lstStyle/>
          <a:p>
            <a:r>
              <a:rPr lang="fr-FR" sz="1600" dirty="0">
                <a:solidFill>
                  <a:srgbClr val="515151"/>
                </a:solidFill>
                <a:latin typeface="Consolas"/>
              </a:rPr>
              <a:t># -------------------------</a:t>
            </a:r>
            <a:endParaRPr lang="fr-FR" sz="1600" dirty="0">
              <a:solidFill>
                <a:srgbClr val="292929"/>
              </a:solidFill>
              <a:latin typeface="Consolas"/>
            </a:endParaRPr>
          </a:p>
          <a:p>
            <a:r>
              <a:rPr lang="fr-FR" sz="1600" dirty="0">
                <a:solidFill>
                  <a:srgbClr val="515151"/>
                </a:solidFill>
                <a:latin typeface="Consolas"/>
              </a:rPr>
              <a:t># </a:t>
            </a:r>
            <a:r>
              <a:rPr lang="fr-FR" sz="1600" dirty="0" err="1">
                <a:solidFill>
                  <a:srgbClr val="515151"/>
                </a:solidFill>
                <a:latin typeface="Consolas"/>
              </a:rPr>
              <a:t>Hyperparameters</a:t>
            </a:r>
            <a:endParaRPr lang="fr-FR" sz="1600" dirty="0">
              <a:solidFill>
                <a:srgbClr val="292929"/>
              </a:solidFill>
              <a:latin typeface="Consolas"/>
            </a:endParaRPr>
          </a:p>
          <a:p>
            <a:r>
              <a:rPr lang="fr-FR" sz="1600" dirty="0">
                <a:solidFill>
                  <a:srgbClr val="515151"/>
                </a:solidFill>
                <a:latin typeface="Consolas"/>
              </a:rPr>
              <a:t># -------------------------</a:t>
            </a:r>
            <a:endParaRPr lang="fr-FR" sz="1600" dirty="0">
              <a:solidFill>
                <a:srgbClr val="292929"/>
              </a:solidFill>
              <a:latin typeface="Consolas"/>
            </a:endParaRPr>
          </a:p>
          <a:p>
            <a:r>
              <a:rPr lang="fr-FR" sz="1600" dirty="0" err="1">
                <a:solidFill>
                  <a:srgbClr val="292929"/>
                </a:solidFill>
                <a:latin typeface="Consolas"/>
              </a:rPr>
              <a:t>learning_rate</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a:solidFill>
                  <a:srgbClr val="096D48"/>
                </a:solidFill>
                <a:latin typeface="Consolas"/>
              </a:rPr>
              <a:t>0.3</a:t>
            </a:r>
            <a:r>
              <a:rPr lang="fr-FR" sz="1600" dirty="0">
                <a:solidFill>
                  <a:srgbClr val="292929"/>
                </a:solidFill>
                <a:latin typeface="Consolas"/>
              </a:rPr>
              <a:t>          </a:t>
            </a:r>
          </a:p>
          <a:p>
            <a:r>
              <a:rPr lang="fr-FR" sz="1600" dirty="0" err="1">
                <a:solidFill>
                  <a:srgbClr val="292929"/>
                </a:solidFill>
                <a:latin typeface="Consolas"/>
              </a:rPr>
              <a:t>discount_factor</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a:solidFill>
                  <a:srgbClr val="096D48"/>
                </a:solidFill>
                <a:latin typeface="Consolas"/>
              </a:rPr>
              <a:t>0.95</a:t>
            </a:r>
            <a:r>
              <a:rPr lang="fr-FR" sz="1600" dirty="0">
                <a:solidFill>
                  <a:srgbClr val="292929"/>
                </a:solidFill>
                <a:latin typeface="Consolas"/>
              </a:rPr>
              <a:t>      </a:t>
            </a:r>
          </a:p>
          <a:p>
            <a:r>
              <a:rPr lang="fr-FR" sz="1600" dirty="0">
                <a:solidFill>
                  <a:srgbClr val="292929"/>
                </a:solidFill>
                <a:latin typeface="Consolas"/>
              </a:rPr>
              <a:t>epsilon </a:t>
            </a:r>
            <a:r>
              <a:rPr lang="fr-FR" sz="1600" dirty="0">
                <a:solidFill>
                  <a:srgbClr val="000000"/>
                </a:solidFill>
                <a:latin typeface="Consolas"/>
              </a:rPr>
              <a:t>=</a:t>
            </a:r>
            <a:r>
              <a:rPr lang="fr-FR" sz="1600" dirty="0">
                <a:solidFill>
                  <a:srgbClr val="292929"/>
                </a:solidFill>
                <a:latin typeface="Consolas"/>
              </a:rPr>
              <a:t> </a:t>
            </a:r>
            <a:r>
              <a:rPr lang="fr-FR" sz="1600" dirty="0">
                <a:solidFill>
                  <a:srgbClr val="096D48"/>
                </a:solidFill>
                <a:latin typeface="Consolas"/>
              </a:rPr>
              <a:t>0.5</a:t>
            </a:r>
            <a:r>
              <a:rPr lang="fr-FR" sz="1600" dirty="0">
                <a:solidFill>
                  <a:srgbClr val="292929"/>
                </a:solidFill>
                <a:latin typeface="Consolas"/>
              </a:rPr>
              <a:t>               </a:t>
            </a:r>
          </a:p>
          <a:p>
            <a:r>
              <a:rPr lang="fr-FR" sz="1600" dirty="0" err="1">
                <a:solidFill>
                  <a:srgbClr val="292929"/>
                </a:solidFill>
                <a:latin typeface="Consolas"/>
              </a:rPr>
              <a:t>epsilon_min</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a:solidFill>
                  <a:srgbClr val="096D48"/>
                </a:solidFill>
                <a:latin typeface="Consolas"/>
              </a:rPr>
              <a:t>0.01</a:t>
            </a:r>
            <a:r>
              <a:rPr lang="fr-FR" sz="1600" dirty="0">
                <a:solidFill>
                  <a:srgbClr val="292929"/>
                </a:solidFill>
                <a:latin typeface="Consolas"/>
              </a:rPr>
              <a:t>          </a:t>
            </a:r>
          </a:p>
          <a:p>
            <a:r>
              <a:rPr lang="fr-FR" sz="1600" dirty="0" err="1">
                <a:solidFill>
                  <a:srgbClr val="292929"/>
                </a:solidFill>
                <a:latin typeface="Consolas"/>
              </a:rPr>
              <a:t>epsilon_decay</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a:solidFill>
                  <a:srgbClr val="096D48"/>
                </a:solidFill>
                <a:latin typeface="Consolas"/>
              </a:rPr>
              <a:t>0.997</a:t>
            </a:r>
            <a:r>
              <a:rPr lang="fr-FR" sz="1600" dirty="0">
                <a:solidFill>
                  <a:srgbClr val="292929"/>
                </a:solidFill>
                <a:latin typeface="Consolas"/>
              </a:rPr>
              <a:t>       </a:t>
            </a:r>
          </a:p>
          <a:p>
            <a:r>
              <a:rPr lang="fr-FR" sz="1600" dirty="0" err="1">
                <a:solidFill>
                  <a:srgbClr val="292929"/>
                </a:solidFill>
                <a:latin typeface="Consolas"/>
              </a:rPr>
              <a:t>num_episodes</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a:solidFill>
                  <a:srgbClr val="096D48"/>
                </a:solidFill>
                <a:latin typeface="Consolas"/>
              </a:rPr>
              <a:t>5000</a:t>
            </a:r>
            <a:r>
              <a:rPr lang="fr-FR" sz="1600" dirty="0">
                <a:solidFill>
                  <a:srgbClr val="292929"/>
                </a:solidFill>
                <a:latin typeface="Consolas"/>
              </a:rPr>
              <a:t>         </a:t>
            </a:r>
          </a:p>
          <a:p>
            <a:r>
              <a:rPr lang="fr-FR" sz="1600" dirty="0" err="1">
                <a:solidFill>
                  <a:srgbClr val="292929"/>
                </a:solidFill>
                <a:latin typeface="Consolas"/>
              </a:rPr>
              <a:t>grid_size</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a:solidFill>
                  <a:srgbClr val="096D48"/>
                </a:solidFill>
                <a:latin typeface="Consolas"/>
              </a:rPr>
              <a:t>15</a:t>
            </a:r>
            <a:r>
              <a:rPr lang="fr-FR" sz="1600" dirty="0">
                <a:solidFill>
                  <a:srgbClr val="292929"/>
                </a:solidFill>
                <a:latin typeface="Consolas"/>
              </a:rPr>
              <a:t>              </a:t>
            </a:r>
          </a:p>
          <a:p>
            <a:r>
              <a:rPr lang="fr-FR" sz="1600" dirty="0" err="1">
                <a:solidFill>
                  <a:srgbClr val="292929"/>
                </a:solidFill>
                <a:latin typeface="Consolas"/>
              </a:rPr>
              <a:t>obstacle_change_interval</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a:solidFill>
                  <a:srgbClr val="096D48"/>
                </a:solidFill>
                <a:latin typeface="Consolas"/>
              </a:rPr>
              <a:t>200</a:t>
            </a:r>
            <a:r>
              <a:rPr lang="fr-FR" sz="1600" dirty="0">
                <a:solidFill>
                  <a:srgbClr val="292929"/>
                </a:solidFill>
                <a:latin typeface="Consolas"/>
              </a:rPr>
              <a:t>  </a:t>
            </a:r>
          </a:p>
          <a:p>
            <a:r>
              <a:rPr lang="fr-FR" sz="1600" dirty="0" err="1">
                <a:solidFill>
                  <a:srgbClr val="292929"/>
                </a:solidFill>
                <a:latin typeface="Consolas"/>
              </a:rPr>
              <a:t>max_steps_per_episode</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a:solidFill>
                  <a:srgbClr val="096D48"/>
                </a:solidFill>
                <a:latin typeface="Consolas"/>
              </a:rPr>
              <a:t>250</a:t>
            </a:r>
            <a:r>
              <a:rPr lang="fr-FR" sz="1600" dirty="0">
                <a:solidFill>
                  <a:srgbClr val="292929"/>
                </a:solidFill>
                <a:latin typeface="Consolas"/>
              </a:rPr>
              <a:t>    </a:t>
            </a:r>
          </a:p>
          <a:p>
            <a:r>
              <a:rPr lang="fr-FR" sz="1600" dirty="0" err="1">
                <a:solidFill>
                  <a:srgbClr val="292929"/>
                </a:solidFill>
                <a:latin typeface="Consolas"/>
              </a:rPr>
              <a:t>cell_size</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a:solidFill>
                  <a:srgbClr val="096D48"/>
                </a:solidFill>
                <a:latin typeface="Consolas"/>
              </a:rPr>
              <a:t>40</a:t>
            </a:r>
            <a:endParaRPr lang="fr-FR" sz="1600" dirty="0">
              <a:solidFill>
                <a:srgbClr val="292929"/>
              </a:solidFill>
              <a:latin typeface="Consolas"/>
            </a:endParaRPr>
          </a:p>
          <a:p>
            <a:r>
              <a:rPr lang="fr-FR" sz="1600" dirty="0" err="1">
                <a:solidFill>
                  <a:srgbClr val="292929"/>
                </a:solidFill>
                <a:latin typeface="Consolas"/>
              </a:rPr>
              <a:t>screen_size</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err="1">
                <a:solidFill>
                  <a:srgbClr val="292929"/>
                </a:solidFill>
                <a:latin typeface="Consolas"/>
              </a:rPr>
              <a:t>grid_size</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err="1">
                <a:solidFill>
                  <a:srgbClr val="292929"/>
                </a:solidFill>
                <a:latin typeface="Consolas"/>
              </a:rPr>
              <a:t>cell_size</a:t>
            </a:r>
            <a:endParaRPr lang="fr-FR" sz="1600" dirty="0">
              <a:solidFill>
                <a:srgbClr val="292929"/>
              </a:solidFill>
              <a:latin typeface="Consolas"/>
            </a:endParaRPr>
          </a:p>
          <a:p>
            <a:r>
              <a:rPr lang="fr-FR" sz="1600" dirty="0" err="1">
                <a:solidFill>
                  <a:srgbClr val="292929"/>
                </a:solidFill>
                <a:latin typeface="Consolas"/>
              </a:rPr>
              <a:t>tick_time</a:t>
            </a:r>
            <a:r>
              <a:rPr lang="fr-FR" sz="1600" dirty="0">
                <a:solidFill>
                  <a:srgbClr val="292929"/>
                </a:solidFill>
                <a:latin typeface="Consolas"/>
              </a:rPr>
              <a:t> </a:t>
            </a:r>
            <a:r>
              <a:rPr lang="fr-FR" sz="1600" dirty="0">
                <a:solidFill>
                  <a:srgbClr val="000000"/>
                </a:solidFill>
                <a:latin typeface="Consolas"/>
              </a:rPr>
              <a:t>=</a:t>
            </a:r>
            <a:r>
              <a:rPr lang="fr-FR" sz="1600" dirty="0">
                <a:solidFill>
                  <a:srgbClr val="292929"/>
                </a:solidFill>
                <a:latin typeface="Consolas"/>
              </a:rPr>
              <a:t> </a:t>
            </a:r>
            <a:r>
              <a:rPr lang="fr-FR" sz="1600" dirty="0">
                <a:solidFill>
                  <a:srgbClr val="096D48"/>
                </a:solidFill>
                <a:latin typeface="Consolas"/>
              </a:rPr>
              <a:t>60</a:t>
            </a:r>
            <a:r>
              <a:rPr lang="fr-FR" sz="1600" dirty="0">
                <a:solidFill>
                  <a:srgbClr val="292929"/>
                </a:solidFill>
                <a:latin typeface="Consolas"/>
              </a:rPr>
              <a:t>   </a:t>
            </a:r>
            <a:endParaRPr lang="fr-FR" sz="1600" b="0" dirty="0">
              <a:solidFill>
                <a:srgbClr val="292929"/>
              </a:solidFill>
              <a:effectLst/>
              <a:latin typeface="Consolas"/>
            </a:endParaRPr>
          </a:p>
        </p:txBody>
      </p:sp>
      <p:sp>
        <p:nvSpPr>
          <p:cNvPr id="8" name="Rectangle 7"/>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Paramètres génériques de première simulation</a:t>
            </a:r>
          </a:p>
        </p:txBody>
      </p:sp>
    </p:spTree>
    <p:extLst>
      <p:ext uri="{BB962C8B-B14F-4D97-AF65-F5344CB8AC3E}">
        <p14:creationId xmlns:p14="http://schemas.microsoft.com/office/powerpoint/2010/main" val="173742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a:t>
            </a:fld>
            <a:endParaRPr lang="fr-BE"/>
          </a:p>
        </p:txBody>
      </p:sp>
      <p:sp>
        <p:nvSpPr>
          <p:cNvPr id="5" name="Rectangle 4"/>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Environnement de simulation - </a:t>
            </a:r>
            <a:r>
              <a:rPr lang="fr-FR" b="1" dirty="0" err="1">
                <a:solidFill>
                  <a:schemeClr val="bg1"/>
                </a:solidFill>
                <a:latin typeface="Times New Roman" panose="02020603050405020304" pitchFamily="18" charset="0"/>
                <a:cs typeface="Times New Roman" panose="02020603050405020304" pitchFamily="18" charset="0"/>
              </a:rPr>
              <a:t>Pygame</a:t>
            </a:r>
            <a:endParaRPr lang="fr-FR" b="1" dirty="0">
              <a:solidFill>
                <a:schemeClr val="bg1"/>
              </a:solidFill>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771550"/>
            <a:ext cx="3672407" cy="382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67544" y="977305"/>
            <a:ext cx="864096" cy="288032"/>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Début</a:t>
            </a:r>
          </a:p>
        </p:txBody>
      </p:sp>
      <p:sp>
        <p:nvSpPr>
          <p:cNvPr id="10" name="Rectangle 9"/>
          <p:cNvSpPr/>
          <p:nvPr/>
        </p:nvSpPr>
        <p:spPr>
          <a:xfrm>
            <a:off x="286594" y="2032645"/>
            <a:ext cx="1225996" cy="432048"/>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Données générales</a:t>
            </a:r>
          </a:p>
        </p:txBody>
      </p:sp>
      <p:sp>
        <p:nvSpPr>
          <p:cNvPr id="11" name="Rectangle 10"/>
          <p:cNvSpPr/>
          <p:nvPr/>
        </p:nvSpPr>
        <p:spPr>
          <a:xfrm>
            <a:off x="6948264" y="3723878"/>
            <a:ext cx="1225996" cy="432048"/>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Agent</a:t>
            </a:r>
          </a:p>
        </p:txBody>
      </p:sp>
      <p:sp>
        <p:nvSpPr>
          <p:cNvPr id="12" name="Rectangle 11"/>
          <p:cNvSpPr/>
          <p:nvPr/>
        </p:nvSpPr>
        <p:spPr>
          <a:xfrm>
            <a:off x="6948264" y="4364816"/>
            <a:ext cx="864096" cy="288032"/>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Objectif</a:t>
            </a:r>
          </a:p>
        </p:txBody>
      </p:sp>
      <p:sp>
        <p:nvSpPr>
          <p:cNvPr id="7" name="Virage 6"/>
          <p:cNvSpPr/>
          <p:nvPr/>
        </p:nvSpPr>
        <p:spPr>
          <a:xfrm rot="5400000">
            <a:off x="2546035" y="915039"/>
            <a:ext cx="3619882" cy="3744416"/>
          </a:xfrm>
          <a:prstGeom prst="bentArrow">
            <a:avLst>
              <a:gd name="adj1" fmla="val 4266"/>
              <a:gd name="adj2" fmla="val 5111"/>
              <a:gd name="adj3" fmla="val 4416"/>
              <a:gd name="adj4" fmla="val 8205"/>
            </a:avLst>
          </a:prstGeom>
          <a:solidFill>
            <a:srgbClr val="A1CDFD">
              <a:alpha val="2000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cxnSp>
        <p:nvCxnSpPr>
          <p:cNvPr id="9" name="Connecteur droit avec flèche 8"/>
          <p:cNvCxnSpPr>
            <a:stCxn id="6" idx="3"/>
          </p:cNvCxnSpPr>
          <p:nvPr/>
        </p:nvCxnSpPr>
        <p:spPr>
          <a:xfrm flipV="1">
            <a:off x="1331640" y="1059582"/>
            <a:ext cx="1152128" cy="617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Connecteur droit avec flèche 13"/>
          <p:cNvCxnSpPr>
            <a:stCxn id="10" idx="3"/>
            <a:endCxn id="24" idx="1"/>
          </p:cNvCxnSpPr>
          <p:nvPr/>
        </p:nvCxnSpPr>
        <p:spPr>
          <a:xfrm flipV="1">
            <a:off x="1512590" y="1354490"/>
            <a:ext cx="1880931" cy="89417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11" idx="1"/>
          </p:cNvCxnSpPr>
          <p:nvPr/>
        </p:nvCxnSpPr>
        <p:spPr>
          <a:xfrm flipH="1">
            <a:off x="6084168" y="3939902"/>
            <a:ext cx="864096" cy="7200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Connecteur droit avec flèche 18"/>
          <p:cNvCxnSpPr>
            <a:stCxn id="12" idx="1"/>
          </p:cNvCxnSpPr>
          <p:nvPr/>
        </p:nvCxnSpPr>
        <p:spPr>
          <a:xfrm flipH="1">
            <a:off x="6084168" y="4508832"/>
            <a:ext cx="86409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6518050" y="1816621"/>
            <a:ext cx="1294309" cy="432048"/>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Chemin préféré</a:t>
            </a:r>
          </a:p>
        </p:txBody>
      </p:sp>
      <p:cxnSp>
        <p:nvCxnSpPr>
          <p:cNvPr id="21" name="Connecteur droit avec flèche 20"/>
          <p:cNvCxnSpPr>
            <a:stCxn id="23" idx="1"/>
          </p:cNvCxnSpPr>
          <p:nvPr/>
        </p:nvCxnSpPr>
        <p:spPr>
          <a:xfrm flipH="1">
            <a:off x="6084168" y="2032645"/>
            <a:ext cx="433882" cy="1070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Accolade fermante 23"/>
          <p:cNvSpPr/>
          <p:nvPr/>
        </p:nvSpPr>
        <p:spPr>
          <a:xfrm rot="5400000">
            <a:off x="3294846" y="437376"/>
            <a:ext cx="178307" cy="1655921"/>
          </a:xfrm>
          <a:prstGeom prst="rightBrace">
            <a:avLst>
              <a:gd name="adj1" fmla="val 67094"/>
              <a:gd name="adj2" fmla="val 494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Tree>
    <p:extLst>
      <p:ext uri="{BB962C8B-B14F-4D97-AF65-F5344CB8AC3E}">
        <p14:creationId xmlns:p14="http://schemas.microsoft.com/office/powerpoint/2010/main" val="590831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a:t>
            </a:fld>
            <a:endParaRPr lang="fr-BE"/>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27534"/>
            <a:ext cx="3600400" cy="378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648446"/>
            <a:ext cx="3626918" cy="378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Environnement de simulation - Simulation</a:t>
            </a:r>
          </a:p>
        </p:txBody>
      </p:sp>
      <p:sp>
        <p:nvSpPr>
          <p:cNvPr id="8" name="Rectangle 7"/>
          <p:cNvSpPr/>
          <p:nvPr/>
        </p:nvSpPr>
        <p:spPr>
          <a:xfrm>
            <a:off x="395536" y="1491630"/>
            <a:ext cx="1410776" cy="288032"/>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Obstacle trouvé </a:t>
            </a:r>
          </a:p>
        </p:txBody>
      </p:sp>
      <p:cxnSp>
        <p:nvCxnSpPr>
          <p:cNvPr id="10" name="Connecteur droit avec flèche 9"/>
          <p:cNvCxnSpPr>
            <a:stCxn id="8" idx="0"/>
          </p:cNvCxnSpPr>
          <p:nvPr/>
        </p:nvCxnSpPr>
        <p:spPr>
          <a:xfrm flipV="1">
            <a:off x="1100924" y="987574"/>
            <a:ext cx="0" cy="5040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Ellipse 12"/>
          <p:cNvSpPr/>
          <p:nvPr/>
        </p:nvSpPr>
        <p:spPr>
          <a:xfrm>
            <a:off x="4355976" y="843558"/>
            <a:ext cx="1152128" cy="64807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Nuage 13"/>
          <p:cNvSpPr/>
          <p:nvPr/>
        </p:nvSpPr>
        <p:spPr>
          <a:xfrm>
            <a:off x="5796136" y="987574"/>
            <a:ext cx="2474789" cy="972108"/>
          </a:xfrm>
          <a:prstGeom prst="cloud">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75000"/>
                    <a:lumOff val="25000"/>
                  </a:schemeClr>
                </a:solidFill>
                <a:latin typeface="Times New Roman" panose="02020603050405020304" pitchFamily="18" charset="0"/>
                <a:cs typeface="Times New Roman" panose="02020603050405020304" pitchFamily="18" charset="0"/>
              </a:rPr>
              <a:t>Agent bloqué sans solution optimale (max </a:t>
            </a:r>
            <a:r>
              <a:rPr lang="fr-FR" sz="1400" dirty="0" err="1">
                <a:solidFill>
                  <a:schemeClr val="tx1">
                    <a:lumMod val="75000"/>
                    <a:lumOff val="25000"/>
                  </a:schemeClr>
                </a:solidFill>
                <a:latin typeface="Times New Roman" panose="02020603050405020304" pitchFamily="18" charset="0"/>
                <a:cs typeface="Times New Roman" panose="02020603050405020304" pitchFamily="18" charset="0"/>
              </a:rPr>
              <a:t>steps</a:t>
            </a:r>
            <a:r>
              <a:rPr lang="fr-FR" sz="1400" dirty="0">
                <a:solidFill>
                  <a:schemeClr val="tx1">
                    <a:lumMod val="75000"/>
                    <a:lumOff val="25000"/>
                  </a:schemeClr>
                </a:solidFill>
                <a:latin typeface="Times New Roman" panose="02020603050405020304" pitchFamily="18" charset="0"/>
                <a:cs typeface="Times New Roman" panose="02020603050405020304" pitchFamily="18" charset="0"/>
              </a:rPr>
              <a:t> = 250)</a:t>
            </a:r>
          </a:p>
        </p:txBody>
      </p:sp>
      <p:cxnSp>
        <p:nvCxnSpPr>
          <p:cNvPr id="16" name="Connecteur droit 15"/>
          <p:cNvCxnSpPr/>
          <p:nvPr/>
        </p:nvCxnSpPr>
        <p:spPr>
          <a:xfrm>
            <a:off x="5436096" y="915566"/>
            <a:ext cx="4320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Flèche en arc 18"/>
          <p:cNvSpPr/>
          <p:nvPr/>
        </p:nvSpPr>
        <p:spPr>
          <a:xfrm>
            <a:off x="4932040" y="987574"/>
            <a:ext cx="360040" cy="360040"/>
          </a:xfrm>
          <a:prstGeom prst="circularArrow">
            <a:avLst>
              <a:gd name="adj1" fmla="val 2786"/>
              <a:gd name="adj2" fmla="val 1510305"/>
              <a:gd name="adj3" fmla="val 177920"/>
              <a:gd name="adj4" fmla="val 3046219"/>
              <a:gd name="adj5" fmla="val 1160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041348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14</a:t>
            </a:fld>
            <a:endParaRPr lang="fr-B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627534"/>
            <a:ext cx="3727946" cy="388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Environnement de simulation - Fin de simulation</a:t>
            </a:r>
          </a:p>
        </p:txBody>
      </p:sp>
      <p:cxnSp>
        <p:nvCxnSpPr>
          <p:cNvPr id="22" name="Connecteur droit avec flèche 21"/>
          <p:cNvCxnSpPr/>
          <p:nvPr/>
        </p:nvCxnSpPr>
        <p:spPr>
          <a:xfrm>
            <a:off x="1115616" y="915566"/>
            <a:ext cx="288032"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1389486" y="915566"/>
            <a:ext cx="25050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1619672" y="916732"/>
            <a:ext cx="288032"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a:off x="1907704" y="915566"/>
            <a:ext cx="21602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2123728" y="916732"/>
            <a:ext cx="216024"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78" name="Connecteur droit avec flèche 3077"/>
          <p:cNvCxnSpPr/>
          <p:nvPr/>
        </p:nvCxnSpPr>
        <p:spPr>
          <a:xfrm>
            <a:off x="2339752" y="915566"/>
            <a:ext cx="0"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a:off x="2339752" y="1131590"/>
            <a:ext cx="25050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a:off x="2585419" y="1131590"/>
            <a:ext cx="0"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Connecteur droit avec flèche 45"/>
          <p:cNvCxnSpPr/>
          <p:nvPr/>
        </p:nvCxnSpPr>
        <p:spPr>
          <a:xfrm flipH="1">
            <a:off x="2591448" y="2139702"/>
            <a:ext cx="1"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a:off x="2590256" y="1347614"/>
            <a:ext cx="0" cy="36004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p:nvPr/>
        </p:nvCxnSpPr>
        <p:spPr>
          <a:xfrm>
            <a:off x="2591448" y="1657251"/>
            <a:ext cx="0"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flipH="1">
            <a:off x="2590256" y="1851670"/>
            <a:ext cx="1194"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p:nvPr/>
        </p:nvCxnSpPr>
        <p:spPr>
          <a:xfrm>
            <a:off x="2598119" y="2416324"/>
            <a:ext cx="25050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a:off x="2848623" y="2422699"/>
            <a:ext cx="25050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p:nvPr/>
        </p:nvCxnSpPr>
        <p:spPr>
          <a:xfrm>
            <a:off x="3093769" y="2423443"/>
            <a:ext cx="25050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2" name="Connecteur droit avec flèche 61"/>
          <p:cNvCxnSpPr/>
          <p:nvPr/>
        </p:nvCxnSpPr>
        <p:spPr>
          <a:xfrm>
            <a:off x="3344273" y="2421533"/>
            <a:ext cx="25050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092" name="ZoneTexte 3091"/>
          <p:cNvSpPr txBox="1"/>
          <p:nvPr/>
        </p:nvSpPr>
        <p:spPr>
          <a:xfrm>
            <a:off x="3347864" y="2243068"/>
            <a:ext cx="576064" cy="184666"/>
          </a:xfrm>
          <a:prstGeom prst="rect">
            <a:avLst/>
          </a:prstGeom>
          <a:noFill/>
        </p:spPr>
        <p:txBody>
          <a:bodyPr wrap="square" rtlCol="0">
            <a:spAutoFit/>
          </a:bodyPr>
          <a:lstStyle/>
          <a:p>
            <a:pPr algn="ctr"/>
            <a:r>
              <a:rPr lang="fr-FR" sz="600" dirty="0"/>
              <a:t>(6,10)</a:t>
            </a:r>
          </a:p>
        </p:txBody>
      </p:sp>
      <p:cxnSp>
        <p:nvCxnSpPr>
          <p:cNvPr id="64" name="Connecteur droit avec flèche 63"/>
          <p:cNvCxnSpPr/>
          <p:nvPr/>
        </p:nvCxnSpPr>
        <p:spPr>
          <a:xfrm>
            <a:off x="3594777" y="2417490"/>
            <a:ext cx="0"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a:off x="3594777" y="2643758"/>
            <a:ext cx="25050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7" name="ZoneTexte 66"/>
          <p:cNvSpPr txBox="1"/>
          <p:nvPr/>
        </p:nvSpPr>
        <p:spPr>
          <a:xfrm>
            <a:off x="3563888" y="2478182"/>
            <a:ext cx="576064" cy="184666"/>
          </a:xfrm>
          <a:prstGeom prst="rect">
            <a:avLst/>
          </a:prstGeom>
          <a:noFill/>
        </p:spPr>
        <p:txBody>
          <a:bodyPr wrap="square" rtlCol="0">
            <a:spAutoFit/>
          </a:bodyPr>
          <a:lstStyle/>
          <a:p>
            <a:pPr algn="ctr"/>
            <a:r>
              <a:rPr lang="fr-FR" sz="600" dirty="0"/>
              <a:t>(7,11)</a:t>
            </a:r>
          </a:p>
        </p:txBody>
      </p:sp>
      <p:cxnSp>
        <p:nvCxnSpPr>
          <p:cNvPr id="68" name="Connecteur droit avec flèche 67"/>
          <p:cNvCxnSpPr/>
          <p:nvPr/>
        </p:nvCxnSpPr>
        <p:spPr>
          <a:xfrm>
            <a:off x="3845281" y="2643758"/>
            <a:ext cx="25050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9" name="ZoneTexte 68"/>
          <p:cNvSpPr txBox="1"/>
          <p:nvPr/>
        </p:nvSpPr>
        <p:spPr>
          <a:xfrm>
            <a:off x="3845281" y="2479993"/>
            <a:ext cx="576064" cy="184666"/>
          </a:xfrm>
          <a:prstGeom prst="rect">
            <a:avLst/>
          </a:prstGeom>
          <a:noFill/>
        </p:spPr>
        <p:txBody>
          <a:bodyPr wrap="square" rtlCol="0">
            <a:spAutoFit/>
          </a:bodyPr>
          <a:lstStyle/>
          <a:p>
            <a:pPr algn="ctr"/>
            <a:r>
              <a:rPr lang="fr-FR" sz="600" dirty="0"/>
              <a:t>(7,12)</a:t>
            </a:r>
          </a:p>
        </p:txBody>
      </p:sp>
      <p:cxnSp>
        <p:nvCxnSpPr>
          <p:cNvPr id="70" name="Connecteur droit avec flèche 69"/>
          <p:cNvCxnSpPr/>
          <p:nvPr/>
        </p:nvCxnSpPr>
        <p:spPr>
          <a:xfrm>
            <a:off x="4095785" y="2643758"/>
            <a:ext cx="0"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1" name="ZoneTexte 70"/>
          <p:cNvSpPr txBox="1"/>
          <p:nvPr/>
        </p:nvSpPr>
        <p:spPr>
          <a:xfrm>
            <a:off x="3779912" y="2882637"/>
            <a:ext cx="576064" cy="184666"/>
          </a:xfrm>
          <a:prstGeom prst="rect">
            <a:avLst/>
          </a:prstGeom>
          <a:noFill/>
        </p:spPr>
        <p:txBody>
          <a:bodyPr wrap="square" rtlCol="0">
            <a:spAutoFit/>
          </a:bodyPr>
          <a:lstStyle/>
          <a:p>
            <a:pPr algn="ctr"/>
            <a:r>
              <a:rPr lang="fr-FR" sz="600" dirty="0"/>
              <a:t>(8,12)</a:t>
            </a:r>
          </a:p>
        </p:txBody>
      </p:sp>
      <p:cxnSp>
        <p:nvCxnSpPr>
          <p:cNvPr id="72" name="Connecteur droit avec flèche 71"/>
          <p:cNvCxnSpPr/>
          <p:nvPr/>
        </p:nvCxnSpPr>
        <p:spPr>
          <a:xfrm>
            <a:off x="4100423" y="2898835"/>
            <a:ext cx="25050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3" name="ZoneTexte 72"/>
          <p:cNvSpPr txBox="1"/>
          <p:nvPr/>
        </p:nvSpPr>
        <p:spPr>
          <a:xfrm>
            <a:off x="4100423" y="2742833"/>
            <a:ext cx="576064" cy="184666"/>
          </a:xfrm>
          <a:prstGeom prst="rect">
            <a:avLst/>
          </a:prstGeom>
          <a:noFill/>
        </p:spPr>
        <p:txBody>
          <a:bodyPr wrap="square" rtlCol="0">
            <a:spAutoFit/>
          </a:bodyPr>
          <a:lstStyle/>
          <a:p>
            <a:pPr algn="ctr"/>
            <a:r>
              <a:rPr lang="fr-FR" sz="600" dirty="0"/>
              <a:t>(8,13)</a:t>
            </a:r>
          </a:p>
        </p:txBody>
      </p:sp>
      <p:cxnSp>
        <p:nvCxnSpPr>
          <p:cNvPr id="74" name="Connecteur droit avec flèche 73"/>
          <p:cNvCxnSpPr/>
          <p:nvPr/>
        </p:nvCxnSpPr>
        <p:spPr>
          <a:xfrm>
            <a:off x="4355976" y="2898835"/>
            <a:ext cx="0" cy="21602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ZoneTexte 75"/>
          <p:cNvSpPr txBox="1"/>
          <p:nvPr/>
        </p:nvSpPr>
        <p:spPr>
          <a:xfrm>
            <a:off x="4139952" y="3115043"/>
            <a:ext cx="576064" cy="184666"/>
          </a:xfrm>
          <a:prstGeom prst="rect">
            <a:avLst/>
          </a:prstGeom>
          <a:noFill/>
        </p:spPr>
        <p:txBody>
          <a:bodyPr wrap="square" rtlCol="0">
            <a:spAutoFit/>
          </a:bodyPr>
          <a:lstStyle/>
          <a:p>
            <a:pPr algn="ctr"/>
            <a:r>
              <a:rPr lang="fr-FR" sz="600" dirty="0"/>
              <a:t>(9,13)</a:t>
            </a:r>
          </a:p>
        </p:txBody>
      </p:sp>
      <p:cxnSp>
        <p:nvCxnSpPr>
          <p:cNvPr id="77" name="Connecteur droit avec flèche 76"/>
          <p:cNvCxnSpPr/>
          <p:nvPr/>
        </p:nvCxnSpPr>
        <p:spPr>
          <a:xfrm flipH="1">
            <a:off x="4072098" y="3147814"/>
            <a:ext cx="216024"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avec flèche 78"/>
          <p:cNvCxnSpPr/>
          <p:nvPr/>
        </p:nvCxnSpPr>
        <p:spPr>
          <a:xfrm flipH="1">
            <a:off x="4090391" y="3147814"/>
            <a:ext cx="1"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H="1">
            <a:off x="4090391" y="3363838"/>
            <a:ext cx="1"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1" name="ZoneTexte 80"/>
          <p:cNvSpPr txBox="1"/>
          <p:nvPr/>
        </p:nvSpPr>
        <p:spPr>
          <a:xfrm>
            <a:off x="3802360" y="3606532"/>
            <a:ext cx="576064" cy="184666"/>
          </a:xfrm>
          <a:prstGeom prst="rect">
            <a:avLst/>
          </a:prstGeom>
          <a:noFill/>
        </p:spPr>
        <p:txBody>
          <a:bodyPr wrap="square" rtlCol="0">
            <a:spAutoFit/>
          </a:bodyPr>
          <a:lstStyle/>
          <a:p>
            <a:pPr algn="ctr"/>
            <a:r>
              <a:rPr lang="fr-FR" sz="600" dirty="0"/>
              <a:t>(11,12)</a:t>
            </a:r>
          </a:p>
        </p:txBody>
      </p:sp>
      <p:cxnSp>
        <p:nvCxnSpPr>
          <p:cNvPr id="82" name="Connecteur droit avec flèche 81"/>
          <p:cNvCxnSpPr/>
          <p:nvPr/>
        </p:nvCxnSpPr>
        <p:spPr>
          <a:xfrm>
            <a:off x="4121618" y="3607698"/>
            <a:ext cx="25050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3" name="Connecteur droit avec flèche 82"/>
          <p:cNvCxnSpPr/>
          <p:nvPr/>
        </p:nvCxnSpPr>
        <p:spPr>
          <a:xfrm>
            <a:off x="4340895" y="3605366"/>
            <a:ext cx="250504" cy="1166"/>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4" name="Connecteur droit avec flèche 83"/>
          <p:cNvCxnSpPr/>
          <p:nvPr/>
        </p:nvCxnSpPr>
        <p:spPr>
          <a:xfrm flipH="1">
            <a:off x="4577198" y="3607698"/>
            <a:ext cx="1"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droit avec flèche 84"/>
          <p:cNvCxnSpPr/>
          <p:nvPr/>
        </p:nvCxnSpPr>
        <p:spPr>
          <a:xfrm flipH="1">
            <a:off x="4571999" y="3867894"/>
            <a:ext cx="1"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H="1">
            <a:off x="4572000" y="4132633"/>
            <a:ext cx="1" cy="288032"/>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98" name="Connecteur droit avec flèche 3097"/>
          <p:cNvCxnSpPr/>
          <p:nvPr/>
        </p:nvCxnSpPr>
        <p:spPr>
          <a:xfrm>
            <a:off x="971600" y="771550"/>
            <a:ext cx="0" cy="373896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Connecteur droit avec flèche 89"/>
          <p:cNvCxnSpPr/>
          <p:nvPr/>
        </p:nvCxnSpPr>
        <p:spPr>
          <a:xfrm>
            <a:off x="971600" y="771550"/>
            <a:ext cx="374441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51520" y="4175621"/>
            <a:ext cx="639688" cy="33488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Axe x</a:t>
            </a:r>
          </a:p>
        </p:txBody>
      </p:sp>
      <p:sp>
        <p:nvSpPr>
          <p:cNvPr id="95" name="Rectangle 94"/>
          <p:cNvSpPr/>
          <p:nvPr/>
        </p:nvSpPr>
        <p:spPr>
          <a:xfrm>
            <a:off x="4702805" y="580677"/>
            <a:ext cx="639688" cy="33488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Axe y</a:t>
            </a:r>
          </a:p>
        </p:txBody>
      </p:sp>
      <p:sp>
        <p:nvSpPr>
          <p:cNvPr id="96" name="Rectangle 95"/>
          <p:cNvSpPr/>
          <p:nvPr/>
        </p:nvSpPr>
        <p:spPr>
          <a:xfrm>
            <a:off x="296888" y="758453"/>
            <a:ext cx="639688" cy="33488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(0,0)</a:t>
            </a:r>
          </a:p>
        </p:txBody>
      </p:sp>
      <p:sp>
        <p:nvSpPr>
          <p:cNvPr id="97" name="Rectangle 96"/>
          <p:cNvSpPr/>
          <p:nvPr/>
        </p:nvSpPr>
        <p:spPr>
          <a:xfrm>
            <a:off x="4716016" y="4227934"/>
            <a:ext cx="720080" cy="33488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(14,14)</a:t>
            </a:r>
          </a:p>
        </p:txBody>
      </p:sp>
      <p:sp>
        <p:nvSpPr>
          <p:cNvPr id="3102" name="Rectangle 3101"/>
          <p:cNvSpPr/>
          <p:nvPr/>
        </p:nvSpPr>
        <p:spPr>
          <a:xfrm>
            <a:off x="6084167" y="1315670"/>
            <a:ext cx="3097485" cy="3416320"/>
          </a:xfrm>
          <a:prstGeom prst="rect">
            <a:avLst/>
          </a:prstGeom>
        </p:spPr>
        <p:txBody>
          <a:bodyPr wrap="square" numCol="3">
            <a:spAutoFit/>
          </a:bodyPr>
          <a:lstStyle/>
          <a:p>
            <a:endParaRPr lang="en-US" sz="1200" dirty="0"/>
          </a:p>
          <a:p>
            <a:r>
              <a:rPr lang="en-US" sz="1200" dirty="0"/>
              <a:t>(0,0,East);</a:t>
            </a:r>
          </a:p>
          <a:p>
            <a:r>
              <a:rPr lang="en-US" sz="1200" dirty="0"/>
              <a:t>(0,1,East);</a:t>
            </a:r>
          </a:p>
          <a:p>
            <a:r>
              <a:rPr lang="en-US" sz="1200" dirty="0"/>
              <a:t>(0,2,East);</a:t>
            </a:r>
          </a:p>
          <a:p>
            <a:r>
              <a:rPr lang="en-US" sz="1200" dirty="0"/>
              <a:t>(0,3,East);</a:t>
            </a:r>
          </a:p>
          <a:p>
            <a:r>
              <a:rPr lang="en-US" sz="1200" dirty="0"/>
              <a:t>(0,4,East);</a:t>
            </a:r>
          </a:p>
          <a:p>
            <a:r>
              <a:rPr lang="en-US" sz="1200" dirty="0"/>
              <a:t>(0,5,East);</a:t>
            </a:r>
          </a:p>
          <a:p>
            <a:r>
              <a:rPr lang="en-US" sz="1200" dirty="0"/>
              <a:t>(0,5,South);</a:t>
            </a:r>
          </a:p>
          <a:p>
            <a:r>
              <a:rPr lang="en-US" sz="1200" dirty="0"/>
              <a:t>(1,5,South);</a:t>
            </a:r>
          </a:p>
          <a:p>
            <a:r>
              <a:rPr lang="en-US" sz="1200" dirty="0"/>
              <a:t>(1,5,East);</a:t>
            </a:r>
          </a:p>
          <a:p>
            <a:r>
              <a:rPr lang="en-US" sz="1200" dirty="0"/>
              <a:t>(1,6,East);</a:t>
            </a:r>
          </a:p>
          <a:p>
            <a:r>
              <a:rPr lang="en-US" sz="1200" dirty="0"/>
              <a:t>(1,6,South);</a:t>
            </a:r>
          </a:p>
          <a:p>
            <a:r>
              <a:rPr lang="en-US" sz="1200" dirty="0"/>
              <a:t>(2,6,South);</a:t>
            </a:r>
          </a:p>
          <a:p>
            <a:r>
              <a:rPr lang="en-US" sz="1200" dirty="0"/>
              <a:t>(3,6,South);</a:t>
            </a:r>
          </a:p>
          <a:p>
            <a:r>
              <a:rPr lang="en-US" sz="1200" dirty="0"/>
              <a:t>(4,6,South);</a:t>
            </a:r>
          </a:p>
          <a:p>
            <a:r>
              <a:rPr lang="en-US" sz="1200" dirty="0"/>
              <a:t>(5,6,South);</a:t>
            </a:r>
          </a:p>
          <a:p>
            <a:r>
              <a:rPr lang="en-US" sz="1200" dirty="0"/>
              <a:t>(6,6,South);</a:t>
            </a:r>
          </a:p>
          <a:p>
            <a:r>
              <a:rPr lang="en-US" sz="1200" dirty="0"/>
              <a:t>(6,6,East);</a:t>
            </a:r>
          </a:p>
          <a:p>
            <a:r>
              <a:rPr lang="en-US" sz="1200" dirty="0"/>
              <a:t>(6,7,East);</a:t>
            </a:r>
          </a:p>
          <a:p>
            <a:r>
              <a:rPr lang="en-US" sz="1200" dirty="0"/>
              <a:t>(6,8,East);</a:t>
            </a:r>
          </a:p>
          <a:p>
            <a:r>
              <a:rPr lang="en-US" sz="1200" dirty="0"/>
              <a:t>(6,9,East);</a:t>
            </a:r>
          </a:p>
          <a:p>
            <a:r>
              <a:rPr lang="en-US" sz="1200" dirty="0"/>
              <a:t>(6,10,East);</a:t>
            </a:r>
          </a:p>
          <a:p>
            <a:r>
              <a:rPr lang="en-US" sz="1200" dirty="0"/>
              <a:t>(6,10,South);</a:t>
            </a:r>
          </a:p>
          <a:p>
            <a:r>
              <a:rPr lang="en-US" sz="1200" dirty="0"/>
              <a:t>(7,10,South);</a:t>
            </a:r>
          </a:p>
          <a:p>
            <a:r>
              <a:rPr lang="en-US" sz="1200" dirty="0"/>
              <a:t>(7,10,East);</a:t>
            </a:r>
          </a:p>
          <a:p>
            <a:r>
              <a:rPr lang="en-US" sz="1200" dirty="0"/>
              <a:t>(7,11,East);</a:t>
            </a:r>
          </a:p>
          <a:p>
            <a:r>
              <a:rPr lang="en-US" sz="1200" dirty="0"/>
              <a:t>(7,12,East);</a:t>
            </a:r>
          </a:p>
          <a:p>
            <a:r>
              <a:rPr lang="en-US" sz="1200" dirty="0"/>
              <a:t>(7,12,South);</a:t>
            </a:r>
          </a:p>
          <a:p>
            <a:r>
              <a:rPr lang="en-US" sz="1200" dirty="0"/>
              <a:t>(8,12,South);</a:t>
            </a:r>
          </a:p>
          <a:p>
            <a:r>
              <a:rPr lang="en-US" sz="1200" dirty="0"/>
              <a:t>(8,12,East);</a:t>
            </a:r>
          </a:p>
          <a:p>
            <a:r>
              <a:rPr lang="en-US" sz="1200" dirty="0"/>
              <a:t>(8,13,East);</a:t>
            </a:r>
          </a:p>
          <a:p>
            <a:r>
              <a:rPr lang="en-US" sz="1200" dirty="0"/>
              <a:t>(8,13,South);</a:t>
            </a:r>
          </a:p>
          <a:p>
            <a:r>
              <a:rPr lang="en-US" sz="1200" dirty="0"/>
              <a:t>(9,13,South);</a:t>
            </a:r>
          </a:p>
          <a:p>
            <a:r>
              <a:rPr lang="en-US" sz="1200" dirty="0"/>
              <a:t>(9,13,West);</a:t>
            </a:r>
          </a:p>
          <a:p>
            <a:r>
              <a:rPr lang="en-US" sz="1200" dirty="0"/>
              <a:t>(9,12,West);</a:t>
            </a:r>
          </a:p>
          <a:p>
            <a:r>
              <a:rPr lang="en-US" sz="1200" dirty="0"/>
              <a:t>(9,12,South);</a:t>
            </a:r>
          </a:p>
          <a:p>
            <a:r>
              <a:rPr lang="en-US" sz="1200" dirty="0"/>
              <a:t>(10,12,South);</a:t>
            </a:r>
          </a:p>
          <a:p>
            <a:r>
              <a:rPr lang="en-US" sz="1200" dirty="0"/>
              <a:t>(11,12,South);</a:t>
            </a:r>
          </a:p>
          <a:p>
            <a:r>
              <a:rPr lang="en-US" sz="1200" dirty="0"/>
              <a:t>(11,12,East);</a:t>
            </a:r>
          </a:p>
          <a:p>
            <a:r>
              <a:rPr lang="en-US" sz="1200" dirty="0"/>
              <a:t>(11,13,East);</a:t>
            </a:r>
          </a:p>
          <a:p>
            <a:r>
              <a:rPr lang="en-US" sz="1200" dirty="0"/>
              <a:t>(11,14,East);</a:t>
            </a:r>
          </a:p>
          <a:p>
            <a:r>
              <a:rPr lang="en-US" sz="1200" dirty="0"/>
              <a:t>(11,14,South);</a:t>
            </a:r>
          </a:p>
          <a:p>
            <a:r>
              <a:rPr lang="en-US" sz="1200" dirty="0"/>
              <a:t>(12,14,South);</a:t>
            </a:r>
          </a:p>
          <a:p>
            <a:r>
              <a:rPr lang="en-US" sz="1200" dirty="0"/>
              <a:t>(13,14,South);</a:t>
            </a:r>
          </a:p>
          <a:p>
            <a:r>
              <a:rPr lang="en-US" sz="1200" dirty="0"/>
              <a:t>(14,14,South)</a:t>
            </a:r>
            <a:endParaRPr lang="fr-FR" sz="1200" dirty="0"/>
          </a:p>
        </p:txBody>
      </p:sp>
      <p:sp>
        <p:nvSpPr>
          <p:cNvPr id="99" name="Rectangle 98"/>
          <p:cNvSpPr/>
          <p:nvPr/>
        </p:nvSpPr>
        <p:spPr>
          <a:xfrm>
            <a:off x="5868144" y="1385685"/>
            <a:ext cx="1152128" cy="17795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Times New Roman" panose="02020603050405020304" pitchFamily="18" charset="0"/>
                <a:cs typeface="Times New Roman" panose="02020603050405020304" pitchFamily="18" charset="0"/>
              </a:rPr>
              <a:t>(</a:t>
            </a:r>
            <a:r>
              <a:rPr lang="fr-FR" sz="1200" b="1" dirty="0" err="1">
                <a:solidFill>
                  <a:schemeClr val="tx1"/>
                </a:solidFill>
                <a:latin typeface="Times New Roman" panose="02020603050405020304" pitchFamily="18" charset="0"/>
                <a:cs typeface="Times New Roman" panose="02020603050405020304" pitchFamily="18" charset="0"/>
              </a:rPr>
              <a:t>x,y</a:t>
            </a:r>
            <a:r>
              <a:rPr lang="fr-FR" sz="1200" b="1" dirty="0">
                <a:solidFill>
                  <a:schemeClr val="tx1"/>
                </a:solidFill>
                <a:latin typeface="Times New Roman" panose="02020603050405020304" pitchFamily="18" charset="0"/>
                <a:cs typeface="Times New Roman" panose="02020603050405020304" pitchFamily="18" charset="0"/>
              </a:rPr>
              <a:t>, direction)</a:t>
            </a:r>
          </a:p>
        </p:txBody>
      </p:sp>
      <p:sp>
        <p:nvSpPr>
          <p:cNvPr id="100" name="Rectangle 99"/>
          <p:cNvSpPr/>
          <p:nvPr/>
        </p:nvSpPr>
        <p:spPr>
          <a:xfrm>
            <a:off x="6012160" y="630609"/>
            <a:ext cx="2880320" cy="64499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latin typeface="Times New Roman" panose="02020603050405020304" pitchFamily="18" charset="0"/>
                <a:cs typeface="Times New Roman" panose="02020603050405020304" pitchFamily="18" charset="0"/>
              </a:rPr>
              <a:t>Historique des positions enregistrées</a:t>
            </a:r>
          </a:p>
          <a:p>
            <a:pPr algn="ctr"/>
            <a:r>
              <a:rPr lang="fr-FR" sz="1400" dirty="0">
                <a:solidFill>
                  <a:schemeClr val="bg1"/>
                </a:solidFill>
                <a:latin typeface="Times New Roman" panose="02020603050405020304" pitchFamily="18" charset="0"/>
                <a:cs typeface="Times New Roman" panose="02020603050405020304" pitchFamily="18" charset="0"/>
              </a:rPr>
              <a:t>Cycle 25, Episode 5000 </a:t>
            </a:r>
          </a:p>
          <a:p>
            <a:pPr algn="ctr"/>
            <a:r>
              <a:rPr lang="fr-FR" sz="1400" dirty="0">
                <a:solidFill>
                  <a:schemeClr val="bg1"/>
                </a:solidFill>
                <a:latin typeface="Times New Roman" panose="02020603050405020304" pitchFamily="18" charset="0"/>
                <a:cs typeface="Times New Roman" panose="02020603050405020304" pitchFamily="18" charset="0"/>
              </a:rPr>
              <a:t>(dernière itération)</a:t>
            </a:r>
          </a:p>
        </p:txBody>
      </p:sp>
      <p:sp>
        <p:nvSpPr>
          <p:cNvPr id="103" name="Rectangle 102"/>
          <p:cNvSpPr/>
          <p:nvPr/>
        </p:nvSpPr>
        <p:spPr>
          <a:xfrm>
            <a:off x="8172400" y="3172965"/>
            <a:ext cx="792088" cy="33488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43 </a:t>
            </a:r>
            <a:r>
              <a:rPr lang="fr-FR" sz="1400" dirty="0" err="1">
                <a:solidFill>
                  <a:schemeClr val="tx1"/>
                </a:solidFill>
                <a:latin typeface="Times New Roman" panose="02020603050405020304" pitchFamily="18" charset="0"/>
                <a:cs typeface="Times New Roman" panose="02020603050405020304" pitchFamily="18" charset="0"/>
              </a:rPr>
              <a:t>steps</a:t>
            </a:r>
            <a:endParaRPr lang="fr-FR"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8816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15</a:t>
            </a:fld>
            <a:endParaRPr lang="fr-BE"/>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6604"/>
          <a:stretch/>
        </p:blipFill>
        <p:spPr bwMode="auto">
          <a:xfrm>
            <a:off x="0" y="1563638"/>
            <a:ext cx="2777864" cy="2088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Environnement de simulation - Fin de simulation</a:t>
            </a:r>
          </a:p>
        </p:txBody>
      </p:sp>
      <p:sp>
        <p:nvSpPr>
          <p:cNvPr id="9" name="Rectangle 8"/>
          <p:cNvSpPr/>
          <p:nvPr/>
        </p:nvSpPr>
        <p:spPr>
          <a:xfrm>
            <a:off x="-3770" y="555526"/>
            <a:ext cx="1641674" cy="61206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Times New Roman" panose="02020603050405020304" pitchFamily="18" charset="0"/>
                <a:cs typeface="Times New Roman" panose="02020603050405020304" pitchFamily="18" charset="0"/>
              </a:rPr>
              <a:t>Stockage pour analyse ultérieure</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256114"/>
            <a:ext cx="2536704" cy="27032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3789"/>
          <a:stretch/>
        </p:blipFill>
        <p:spPr bwMode="auto">
          <a:xfrm>
            <a:off x="6100856" y="1256113"/>
            <a:ext cx="2088232" cy="28806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3599606" y="880159"/>
            <a:ext cx="1601171" cy="287435"/>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latin typeface="Times New Roman" panose="02020603050405020304" pitchFamily="18" charset="0"/>
                <a:cs typeface="Times New Roman" panose="02020603050405020304" pitchFamily="18" charset="0"/>
              </a:rPr>
              <a:t>episode_data,xlsx</a:t>
            </a:r>
            <a:endParaRPr lang="fr-FR" sz="1400" dirty="0">
              <a:solidFill>
                <a:schemeClr val="tx1"/>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6302973" y="879596"/>
            <a:ext cx="1683998" cy="287435"/>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latin typeface="Times New Roman" panose="02020603050405020304" pitchFamily="18" charset="0"/>
                <a:cs typeface="Times New Roman" panose="02020603050405020304" pitchFamily="18" charset="0"/>
              </a:rPr>
              <a:t>Policy_database,xlsx</a:t>
            </a:r>
            <a:endParaRPr lang="fr-FR"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4151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16</a:t>
            </a:fld>
            <a:endParaRPr lang="fr-BE"/>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40684"/>
          <a:stretch/>
        </p:blipFill>
        <p:spPr bwMode="auto">
          <a:xfrm>
            <a:off x="5076056" y="1083700"/>
            <a:ext cx="2936353" cy="30722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39337"/>
          <a:stretch/>
        </p:blipFill>
        <p:spPr bwMode="auto">
          <a:xfrm>
            <a:off x="1055661" y="1102750"/>
            <a:ext cx="2932313" cy="30531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Ellipse 4"/>
          <p:cNvSpPr/>
          <p:nvPr/>
        </p:nvSpPr>
        <p:spPr>
          <a:xfrm>
            <a:off x="2123728" y="979297"/>
            <a:ext cx="936104" cy="360040"/>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6228184" y="951677"/>
            <a:ext cx="936104" cy="360040"/>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2195736" y="1195321"/>
            <a:ext cx="792088" cy="116396"/>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263666" y="1159317"/>
            <a:ext cx="792088" cy="116396"/>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Comparaison entre début et fin de la simulation</a:t>
            </a:r>
          </a:p>
        </p:txBody>
      </p:sp>
      <p:sp>
        <p:nvSpPr>
          <p:cNvPr id="14" name="Rectangle 13"/>
          <p:cNvSpPr/>
          <p:nvPr/>
        </p:nvSpPr>
        <p:spPr>
          <a:xfrm>
            <a:off x="2657686" y="549473"/>
            <a:ext cx="3354474" cy="4298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Times New Roman" panose="02020603050405020304" pitchFamily="18" charset="0"/>
                <a:cs typeface="Times New Roman" panose="02020603050405020304" pitchFamily="18" charset="0"/>
              </a:rPr>
              <a:t>Trié par total récompenses descendant</a:t>
            </a:r>
          </a:p>
        </p:txBody>
      </p:sp>
      <p:sp>
        <p:nvSpPr>
          <p:cNvPr id="15" name="Rectangle 14"/>
          <p:cNvSpPr/>
          <p:nvPr/>
        </p:nvSpPr>
        <p:spPr>
          <a:xfrm>
            <a:off x="2110036" y="4199334"/>
            <a:ext cx="857860" cy="288032"/>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Cycle 4</a:t>
            </a:r>
          </a:p>
        </p:txBody>
      </p:sp>
      <p:sp>
        <p:nvSpPr>
          <p:cNvPr id="16" name="Rectangle 15"/>
          <p:cNvSpPr/>
          <p:nvPr/>
        </p:nvSpPr>
        <p:spPr>
          <a:xfrm>
            <a:off x="6043294" y="4207718"/>
            <a:ext cx="1193002" cy="279648"/>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Dernier cycle</a:t>
            </a:r>
          </a:p>
        </p:txBody>
      </p:sp>
    </p:spTree>
    <p:extLst>
      <p:ext uri="{BB962C8B-B14F-4D97-AF65-F5344CB8AC3E}">
        <p14:creationId xmlns:p14="http://schemas.microsoft.com/office/powerpoint/2010/main" val="1394673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17</a:t>
            </a:fld>
            <a:endParaRPr lang="fr-BE"/>
          </a:p>
        </p:txBody>
      </p:sp>
      <p:sp>
        <p:nvSpPr>
          <p:cNvPr id="5" name="Rectangle 4"/>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Analyse des données de la simulation – Taux de succès par cycle</a:t>
            </a:r>
          </a:p>
        </p:txBody>
      </p:sp>
      <p:pic>
        <p:nvPicPr>
          <p:cNvPr id="6146" name="Picture 2" descr="C:\Users\hp\OneDrive - EMI University\EMI\ELEC\2A\IA\projet\IAVOID\coding\graphs_presentation\success_rate_per_cycle_grid15_ep50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035" y="699864"/>
            <a:ext cx="5652120" cy="339127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6"/>
          <p:cNvCxnSpPr/>
          <p:nvPr/>
        </p:nvCxnSpPr>
        <p:spPr>
          <a:xfrm>
            <a:off x="2124000" y="1224282"/>
            <a:ext cx="432048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771800" y="1419944"/>
            <a:ext cx="144016" cy="23042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809737" y="4091136"/>
            <a:ext cx="1669876" cy="460648"/>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Cycle avec meilleur récompense (70)</a:t>
            </a:r>
          </a:p>
        </p:txBody>
      </p:sp>
      <p:cxnSp>
        <p:nvCxnSpPr>
          <p:cNvPr id="13" name="Connecteur droit avec flèche 12"/>
          <p:cNvCxnSpPr>
            <a:stCxn id="12" idx="0"/>
          </p:cNvCxnSpPr>
          <p:nvPr/>
        </p:nvCxnSpPr>
        <p:spPr>
          <a:xfrm flipH="1" flipV="1">
            <a:off x="2843808" y="2787774"/>
            <a:ext cx="800867" cy="13033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Ellipse 14"/>
          <p:cNvSpPr/>
          <p:nvPr/>
        </p:nvSpPr>
        <p:spPr>
          <a:xfrm>
            <a:off x="2483768" y="2874342"/>
            <a:ext cx="360040" cy="936104"/>
          </a:xfrm>
          <a:prstGeom prst="ellipse">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309659" y="4123877"/>
            <a:ext cx="1669876" cy="460648"/>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Le plus mauvais cycle</a:t>
            </a:r>
          </a:p>
        </p:txBody>
      </p:sp>
      <p:cxnSp>
        <p:nvCxnSpPr>
          <p:cNvPr id="20" name="Connecteur droit avec flèche 19"/>
          <p:cNvCxnSpPr>
            <a:stCxn id="18" idx="0"/>
          </p:cNvCxnSpPr>
          <p:nvPr/>
        </p:nvCxnSpPr>
        <p:spPr>
          <a:xfrm flipV="1">
            <a:off x="1144597" y="3342395"/>
            <a:ext cx="1519191" cy="78148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515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18</a:t>
            </a:fld>
            <a:endParaRPr lang="fr-BE"/>
          </a:p>
        </p:txBody>
      </p:sp>
      <p:sp>
        <p:nvSpPr>
          <p:cNvPr id="5" name="Rectangle 4"/>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Analyse des données de la simulation – Récompense totale par épisode</a:t>
            </a:r>
          </a:p>
        </p:txBody>
      </p:sp>
      <p:pic>
        <p:nvPicPr>
          <p:cNvPr id="7170" name="Picture 2" descr="C:\Users\hp\OneDrive - EMI University\EMI\ELEC\2A\IA\projet\IAVOID\coding\graphs_presentation\reward_over_episodes_grid15_ep5000.png"/>
          <p:cNvPicPr>
            <a:picLocks noChangeAspect="1" noChangeArrowheads="1"/>
          </p:cNvPicPr>
          <p:nvPr/>
        </p:nvPicPr>
        <p:blipFill rotWithShape="1">
          <a:blip r:embed="rId2">
            <a:extLst>
              <a:ext uri="{28A0092B-C50C-407E-A947-70E740481C1C}">
                <a14:useLocalDpi xmlns:a14="http://schemas.microsoft.com/office/drawing/2010/main" val="0"/>
              </a:ext>
            </a:extLst>
          </a:blip>
          <a:srcRect t="5535"/>
          <a:stretch/>
        </p:blipFill>
        <p:spPr bwMode="auto">
          <a:xfrm>
            <a:off x="1296144" y="606392"/>
            <a:ext cx="5868144" cy="3326004"/>
          </a:xfrm>
          <a:prstGeom prst="rect">
            <a:avLst/>
          </a:prstGeom>
          <a:noFill/>
          <a:extLst>
            <a:ext uri="{909E8E84-426E-40DD-AFC4-6F175D3DCCD1}">
              <a14:hiddenFill xmlns:a14="http://schemas.microsoft.com/office/drawing/2010/main">
                <a:solidFill>
                  <a:srgbClr val="FFFFFF"/>
                </a:solidFill>
              </a14:hiddenFill>
            </a:ext>
          </a:extLst>
        </p:spPr>
      </p:pic>
      <p:sp>
        <p:nvSpPr>
          <p:cNvPr id="6" name="Ellipse 5"/>
          <p:cNvSpPr/>
          <p:nvPr/>
        </p:nvSpPr>
        <p:spPr>
          <a:xfrm>
            <a:off x="2664296" y="843558"/>
            <a:ext cx="576064" cy="2160240"/>
          </a:xfrm>
          <a:prstGeom prst="ellipse">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Nuage 6"/>
          <p:cNvSpPr/>
          <p:nvPr/>
        </p:nvSpPr>
        <p:spPr>
          <a:xfrm>
            <a:off x="2808312" y="2571750"/>
            <a:ext cx="864096" cy="413938"/>
          </a:xfrm>
          <a:prstGeom prst="cloud">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tx1"/>
                </a:solidFill>
              </a:rPr>
              <a:t>Cycle 4</a:t>
            </a:r>
          </a:p>
        </p:txBody>
      </p:sp>
      <p:sp>
        <p:nvSpPr>
          <p:cNvPr id="9" name="ZoneTexte 8"/>
          <p:cNvSpPr txBox="1"/>
          <p:nvPr/>
        </p:nvSpPr>
        <p:spPr>
          <a:xfrm>
            <a:off x="1640" y="4011910"/>
            <a:ext cx="9144000" cy="338554"/>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Pics représentants exactement les moments où l’agent est bloqué sans solution </a:t>
            </a:r>
          </a:p>
        </p:txBody>
      </p:sp>
      <p:cxnSp>
        <p:nvCxnSpPr>
          <p:cNvPr id="10" name="Connecteur droit avec flèche 9"/>
          <p:cNvCxnSpPr/>
          <p:nvPr/>
        </p:nvCxnSpPr>
        <p:spPr>
          <a:xfrm flipV="1">
            <a:off x="3419872" y="3435846"/>
            <a:ext cx="144016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3419872" y="2778720"/>
            <a:ext cx="1296144" cy="123319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V="1">
            <a:off x="3419872" y="2643758"/>
            <a:ext cx="648072" cy="13681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3419872" y="2778720"/>
            <a:ext cx="1656184" cy="123319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V="1">
            <a:off x="3419872" y="3219822"/>
            <a:ext cx="2808312" cy="79208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213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19</a:t>
            </a:fld>
            <a:endParaRPr lang="fr-BE"/>
          </a:p>
        </p:txBody>
      </p:sp>
      <p:sp>
        <p:nvSpPr>
          <p:cNvPr id="6" name="Rectangle 5"/>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Analyse des données de la simulation – </a:t>
            </a:r>
            <a:r>
              <a:rPr lang="fr-FR" b="1" dirty="0" err="1">
                <a:solidFill>
                  <a:schemeClr val="bg1"/>
                </a:solidFill>
                <a:latin typeface="Times New Roman" panose="02020603050405020304" pitchFamily="18" charset="0"/>
                <a:cs typeface="Times New Roman" panose="02020603050405020304" pitchFamily="18" charset="0"/>
              </a:rPr>
              <a:t>Heatmap</a:t>
            </a:r>
            <a:r>
              <a:rPr lang="fr-FR" b="1" dirty="0">
                <a:solidFill>
                  <a:schemeClr val="bg1"/>
                </a:solidFill>
                <a:latin typeface="Times New Roman" panose="02020603050405020304" pitchFamily="18" charset="0"/>
                <a:cs typeface="Times New Roman" panose="02020603050405020304" pitchFamily="18" charset="0"/>
              </a:rPr>
              <a:t> et le chemin optimal</a:t>
            </a:r>
          </a:p>
        </p:txBody>
      </p:sp>
      <p:pic>
        <p:nvPicPr>
          <p:cNvPr id="7" name="Picture 2" descr="C:\Users\hp\OneDrive - EMI University\EMI\ELEC\2A\IA\projet\IAVOID\coding\graphs_presentation\positions_heatmap_grid15_ep5000.png"/>
          <p:cNvPicPr>
            <a:picLocks noChangeAspect="1" noChangeArrowheads="1"/>
          </p:cNvPicPr>
          <p:nvPr/>
        </p:nvPicPr>
        <p:blipFill rotWithShape="1">
          <a:blip r:embed="rId2">
            <a:extLst>
              <a:ext uri="{28A0092B-C50C-407E-A947-70E740481C1C}">
                <a14:useLocalDpi xmlns:a14="http://schemas.microsoft.com/office/drawing/2010/main" val="0"/>
              </a:ext>
            </a:extLst>
          </a:blip>
          <a:srcRect l="9386" t="7462" r="12964" b="7432"/>
          <a:stretch/>
        </p:blipFill>
        <p:spPr bwMode="auto">
          <a:xfrm>
            <a:off x="228324" y="556193"/>
            <a:ext cx="4608512" cy="41037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p:cNvCxnSpPr/>
          <p:nvPr/>
        </p:nvCxnSpPr>
        <p:spPr>
          <a:xfrm>
            <a:off x="497592" y="882753"/>
            <a:ext cx="28803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a:off x="771462" y="882753"/>
            <a:ext cx="250504" cy="11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1001648" y="883919"/>
            <a:ext cx="28803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1289680" y="882753"/>
            <a:ext cx="216024" cy="11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1505704" y="883919"/>
            <a:ext cx="255444" cy="3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3953975" y="3847260"/>
            <a:ext cx="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1761148" y="885416"/>
            <a:ext cx="250504" cy="11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2976753" y="887417"/>
            <a:ext cx="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a:off x="2976752" y="1837102"/>
            <a:ext cx="1"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2976753" y="1057690"/>
            <a:ext cx="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2976753" y="1344914"/>
            <a:ext cx="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a:off x="2976753" y="1632946"/>
            <a:ext cx="1194"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2031572" y="880038"/>
            <a:ext cx="250504" cy="11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2282076" y="886251"/>
            <a:ext cx="250504" cy="11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a:off x="2532580" y="885085"/>
            <a:ext cx="250504" cy="11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a:off x="2758350" y="881204"/>
            <a:ext cx="250504" cy="11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2977947" y="2096645"/>
            <a:ext cx="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3482399" y="3832688"/>
            <a:ext cx="250504" cy="11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2976752" y="2324079"/>
            <a:ext cx="0"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a:off x="3736294" y="3836247"/>
            <a:ext cx="250504" cy="11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a:off x="2976752" y="2886156"/>
            <a:ext cx="0"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flipH="1">
            <a:off x="2977349" y="2598124"/>
            <a:ext cx="1"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2978006" y="3102180"/>
            <a:ext cx="1"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a:off x="2977947" y="3833854"/>
            <a:ext cx="250504" cy="11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a:off x="3231895" y="3835081"/>
            <a:ext cx="250504" cy="11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flipH="1">
            <a:off x="2978007" y="3295980"/>
            <a:ext cx="1"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flipH="1">
            <a:off x="2978008" y="3547049"/>
            <a:ext cx="1"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flipH="1">
            <a:off x="3953974" y="4123113"/>
            <a:ext cx="1"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867003" y="1275606"/>
            <a:ext cx="3097485" cy="3416320"/>
          </a:xfrm>
          <a:prstGeom prst="rect">
            <a:avLst/>
          </a:prstGeom>
        </p:spPr>
        <p:txBody>
          <a:bodyPr wrap="square" numCol="2">
            <a:spAutoFit/>
          </a:bodyPr>
          <a:lstStyle/>
          <a:p>
            <a:endParaRPr lang="en-US" sz="1200" dirty="0"/>
          </a:p>
          <a:p>
            <a:r>
              <a:rPr lang="en-US" sz="1200" dirty="0"/>
              <a:t>(0,0,East);</a:t>
            </a:r>
          </a:p>
          <a:p>
            <a:r>
              <a:rPr lang="en-US" sz="1200" dirty="0"/>
              <a:t>(0,1,East);</a:t>
            </a:r>
          </a:p>
          <a:p>
            <a:r>
              <a:rPr lang="en-US" sz="1200" dirty="0"/>
              <a:t>(0,2,East);</a:t>
            </a:r>
          </a:p>
          <a:p>
            <a:r>
              <a:rPr lang="en-US" sz="1200" dirty="0"/>
              <a:t>(0,3,East);</a:t>
            </a:r>
          </a:p>
          <a:p>
            <a:r>
              <a:rPr lang="en-US" sz="1200" dirty="0"/>
              <a:t>(0,4,East);</a:t>
            </a:r>
          </a:p>
          <a:p>
            <a:r>
              <a:rPr lang="en-US" sz="1200" dirty="0"/>
              <a:t>(0,5,East);</a:t>
            </a:r>
          </a:p>
          <a:p>
            <a:r>
              <a:rPr lang="en-US" sz="1200" dirty="0"/>
              <a:t>(0,6,East);</a:t>
            </a:r>
          </a:p>
          <a:p>
            <a:r>
              <a:rPr lang="en-US" sz="1200" dirty="0"/>
              <a:t>(0,7,East);</a:t>
            </a:r>
          </a:p>
          <a:p>
            <a:r>
              <a:rPr lang="en-US" sz="1200" dirty="0"/>
              <a:t>(0,8,East);</a:t>
            </a:r>
          </a:p>
          <a:p>
            <a:r>
              <a:rPr lang="en-US" sz="1200" dirty="0"/>
              <a:t>(0,9,East);</a:t>
            </a:r>
          </a:p>
          <a:p>
            <a:r>
              <a:rPr lang="en-US" sz="1200" dirty="0"/>
              <a:t>(0,10,East);</a:t>
            </a:r>
          </a:p>
          <a:p>
            <a:r>
              <a:rPr lang="en-US" sz="1200" dirty="0"/>
              <a:t>(0,10,South);</a:t>
            </a:r>
          </a:p>
          <a:p>
            <a:r>
              <a:rPr lang="en-US" sz="1200" dirty="0"/>
              <a:t>(1,10,South);</a:t>
            </a:r>
          </a:p>
          <a:p>
            <a:r>
              <a:rPr lang="en-US" sz="1200" dirty="0"/>
              <a:t>(2,10,South);</a:t>
            </a:r>
          </a:p>
          <a:p>
            <a:r>
              <a:rPr lang="en-US" sz="1200" dirty="0"/>
              <a:t>(3,10,South);</a:t>
            </a:r>
          </a:p>
          <a:p>
            <a:r>
              <a:rPr lang="en-US" sz="1200" dirty="0"/>
              <a:t>(4,10,South);</a:t>
            </a:r>
          </a:p>
          <a:p>
            <a:r>
              <a:rPr lang="en-US" sz="1200" dirty="0"/>
              <a:t>(5,10,South);</a:t>
            </a:r>
          </a:p>
          <a:p>
            <a:r>
              <a:rPr lang="en-US" sz="1200" dirty="0"/>
              <a:t>(6,10,South);</a:t>
            </a:r>
          </a:p>
          <a:p>
            <a:r>
              <a:rPr lang="en-US" sz="1200" dirty="0"/>
              <a:t>(7,10,South);</a:t>
            </a:r>
          </a:p>
          <a:p>
            <a:r>
              <a:rPr lang="en-US" sz="1200" dirty="0"/>
              <a:t>(8,10,South);</a:t>
            </a:r>
          </a:p>
          <a:p>
            <a:r>
              <a:rPr lang="en-US" sz="1200" dirty="0"/>
              <a:t>(9,10,South);</a:t>
            </a:r>
          </a:p>
          <a:p>
            <a:r>
              <a:rPr lang="en-US" sz="1200" dirty="0"/>
              <a:t>(10,10,South);</a:t>
            </a:r>
          </a:p>
          <a:p>
            <a:r>
              <a:rPr lang="en-US" sz="1200" dirty="0"/>
              <a:t>(11,10,South);</a:t>
            </a:r>
          </a:p>
          <a:p>
            <a:r>
              <a:rPr lang="en-US" sz="1200" dirty="0"/>
              <a:t>(12,10,South);</a:t>
            </a:r>
          </a:p>
          <a:p>
            <a:r>
              <a:rPr lang="en-US" sz="1200" dirty="0"/>
              <a:t>(12,10,East);</a:t>
            </a:r>
          </a:p>
          <a:p>
            <a:r>
              <a:rPr lang="en-US" sz="1200" dirty="0"/>
              <a:t>(12,11,East);</a:t>
            </a:r>
          </a:p>
          <a:p>
            <a:r>
              <a:rPr lang="en-US" sz="1200" dirty="0"/>
              <a:t>(12,12,East);</a:t>
            </a:r>
          </a:p>
          <a:p>
            <a:r>
              <a:rPr lang="en-US" sz="1200" dirty="0"/>
              <a:t>(12,13,East);</a:t>
            </a:r>
          </a:p>
          <a:p>
            <a:r>
              <a:rPr lang="en-US" sz="1200" dirty="0"/>
              <a:t>(12,14,East);</a:t>
            </a:r>
          </a:p>
          <a:p>
            <a:r>
              <a:rPr lang="en-US" sz="1200" dirty="0"/>
              <a:t>(12,14,South);</a:t>
            </a:r>
          </a:p>
          <a:p>
            <a:r>
              <a:rPr lang="en-US" sz="1200" dirty="0"/>
              <a:t>(13,14,South);</a:t>
            </a:r>
          </a:p>
          <a:p>
            <a:r>
              <a:rPr lang="en-US" sz="1200" dirty="0"/>
              <a:t>(14,14,South)</a:t>
            </a:r>
            <a:endParaRPr lang="fr-FR" sz="1200" dirty="0"/>
          </a:p>
        </p:txBody>
      </p:sp>
      <p:sp>
        <p:nvSpPr>
          <p:cNvPr id="48" name="Rectangle 47"/>
          <p:cNvSpPr/>
          <p:nvPr/>
        </p:nvSpPr>
        <p:spPr>
          <a:xfrm>
            <a:off x="5796136" y="630609"/>
            <a:ext cx="3096344" cy="64499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latin typeface="Times New Roman" panose="02020603050405020304" pitchFamily="18" charset="0"/>
                <a:cs typeface="Times New Roman" panose="02020603050405020304" pitchFamily="18" charset="0"/>
              </a:rPr>
              <a:t>Historique des positions enregistrées</a:t>
            </a:r>
          </a:p>
          <a:p>
            <a:pPr algn="ctr"/>
            <a:r>
              <a:rPr lang="fr-FR" sz="1400" dirty="0">
                <a:solidFill>
                  <a:schemeClr val="bg1"/>
                </a:solidFill>
                <a:latin typeface="Times New Roman" panose="02020603050405020304" pitchFamily="18" charset="0"/>
                <a:cs typeface="Times New Roman" panose="02020603050405020304" pitchFamily="18" charset="0"/>
              </a:rPr>
              <a:t>Cycle 5, Episode 889/5000</a:t>
            </a:r>
          </a:p>
          <a:p>
            <a:pPr algn="ctr"/>
            <a:r>
              <a:rPr lang="fr-FR" sz="1400" dirty="0">
                <a:solidFill>
                  <a:schemeClr val="bg1"/>
                </a:solidFill>
                <a:latin typeface="Times New Roman" panose="02020603050405020304" pitchFamily="18" charset="0"/>
                <a:cs typeface="Times New Roman" panose="02020603050405020304" pitchFamily="18" charset="0"/>
              </a:rPr>
              <a:t>max </a:t>
            </a:r>
            <a:r>
              <a:rPr lang="fr-FR" sz="1400" dirty="0" err="1">
                <a:solidFill>
                  <a:schemeClr val="bg1"/>
                </a:solidFill>
                <a:latin typeface="Times New Roman" panose="02020603050405020304" pitchFamily="18" charset="0"/>
                <a:cs typeface="Times New Roman" panose="02020603050405020304" pitchFamily="18" charset="0"/>
              </a:rPr>
              <a:t>reward</a:t>
            </a:r>
            <a:r>
              <a:rPr lang="fr-FR" sz="1400" dirty="0">
                <a:solidFill>
                  <a:schemeClr val="bg1"/>
                </a:solidFill>
                <a:latin typeface="Times New Roman" panose="02020603050405020304" pitchFamily="18" charset="0"/>
                <a:cs typeface="Times New Roman" panose="02020603050405020304" pitchFamily="18" charset="0"/>
              </a:rPr>
              <a:t> dans la simulation (70)</a:t>
            </a:r>
          </a:p>
        </p:txBody>
      </p:sp>
      <p:sp>
        <p:nvSpPr>
          <p:cNvPr id="49" name="Rectangle 48"/>
          <p:cNvSpPr/>
          <p:nvPr/>
        </p:nvSpPr>
        <p:spPr>
          <a:xfrm>
            <a:off x="5724128" y="1344914"/>
            <a:ext cx="1152128" cy="17795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Times New Roman" panose="02020603050405020304" pitchFamily="18" charset="0"/>
                <a:cs typeface="Times New Roman" panose="02020603050405020304" pitchFamily="18" charset="0"/>
              </a:rPr>
              <a:t>(</a:t>
            </a:r>
            <a:r>
              <a:rPr lang="fr-FR" sz="1200" b="1" dirty="0" err="1">
                <a:solidFill>
                  <a:schemeClr val="tx1"/>
                </a:solidFill>
                <a:latin typeface="Times New Roman" panose="02020603050405020304" pitchFamily="18" charset="0"/>
                <a:cs typeface="Times New Roman" panose="02020603050405020304" pitchFamily="18" charset="0"/>
              </a:rPr>
              <a:t>x,y</a:t>
            </a:r>
            <a:r>
              <a:rPr lang="fr-FR" sz="1200" b="1" dirty="0">
                <a:solidFill>
                  <a:schemeClr val="tx1"/>
                </a:solidFill>
                <a:latin typeface="Times New Roman" panose="02020603050405020304" pitchFamily="18" charset="0"/>
                <a:cs typeface="Times New Roman" panose="02020603050405020304" pitchFamily="18" charset="0"/>
              </a:rPr>
              <a:t>, direction)</a:t>
            </a:r>
          </a:p>
        </p:txBody>
      </p:sp>
      <p:sp>
        <p:nvSpPr>
          <p:cNvPr id="50" name="Rectangle 49"/>
          <p:cNvSpPr/>
          <p:nvPr/>
        </p:nvSpPr>
        <p:spPr>
          <a:xfrm>
            <a:off x="7415745" y="4135292"/>
            <a:ext cx="888158" cy="33488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31 </a:t>
            </a:r>
            <a:r>
              <a:rPr lang="fr-FR" sz="1400" dirty="0" err="1">
                <a:solidFill>
                  <a:schemeClr val="tx1"/>
                </a:solidFill>
                <a:latin typeface="Times New Roman" panose="02020603050405020304" pitchFamily="18" charset="0"/>
                <a:cs typeface="Times New Roman" panose="02020603050405020304" pitchFamily="18" charset="0"/>
              </a:rPr>
              <a:t>steps</a:t>
            </a:r>
            <a:r>
              <a:rPr lang="fr-FR" sz="14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02631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Choix du sujet</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851670"/>
            <a:ext cx="3788544" cy="2177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892244"/>
            <a:ext cx="3864508" cy="209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ZoneTexte 4"/>
          <p:cNvSpPr txBox="1"/>
          <p:nvPr/>
        </p:nvSpPr>
        <p:spPr>
          <a:xfrm>
            <a:off x="1607710" y="1522912"/>
            <a:ext cx="1728192" cy="369332"/>
          </a:xfrm>
          <a:prstGeom prst="rect">
            <a:avLst/>
          </a:prstGeom>
          <a:noFill/>
        </p:spPr>
        <p:txBody>
          <a:bodyPr wrap="square" rtlCol="0">
            <a:spAutoFit/>
          </a:bodyPr>
          <a:lstStyle/>
          <a:p>
            <a:pPr algn="ctr"/>
            <a:r>
              <a:rPr lang="fr-FR" dirty="0"/>
              <a:t>SUJET1:</a:t>
            </a:r>
          </a:p>
        </p:txBody>
      </p:sp>
      <p:sp>
        <p:nvSpPr>
          <p:cNvPr id="6" name="ZoneTexte 5"/>
          <p:cNvSpPr txBox="1"/>
          <p:nvPr/>
        </p:nvSpPr>
        <p:spPr>
          <a:xfrm>
            <a:off x="6034224" y="1489740"/>
            <a:ext cx="1728192" cy="369332"/>
          </a:xfrm>
          <a:prstGeom prst="rect">
            <a:avLst/>
          </a:prstGeom>
          <a:noFill/>
        </p:spPr>
        <p:txBody>
          <a:bodyPr wrap="square" rtlCol="0">
            <a:spAutoFit/>
          </a:bodyPr>
          <a:lstStyle/>
          <a:p>
            <a:pPr algn="ctr"/>
            <a:r>
              <a:rPr lang="fr-FR" dirty="0"/>
              <a:t>SUJET2:</a:t>
            </a:r>
          </a:p>
        </p:txBody>
      </p:sp>
      <p:sp>
        <p:nvSpPr>
          <p:cNvPr id="8" name="ZoneTexte 7"/>
          <p:cNvSpPr txBox="1"/>
          <p:nvPr/>
        </p:nvSpPr>
        <p:spPr>
          <a:xfrm>
            <a:off x="-10990" y="771550"/>
            <a:ext cx="9156630" cy="584775"/>
          </a:xfrm>
          <a:prstGeom prst="rect">
            <a:avLst/>
          </a:prstGeom>
          <a:noFill/>
        </p:spPr>
        <p:txBody>
          <a:bodyPr wrap="square" rtlCol="0">
            <a:spAutoFit/>
          </a:bodyPr>
          <a:lstStyle/>
          <a:p>
            <a:r>
              <a:rPr lang="fr-FR" sz="1600" dirty="0"/>
              <a:t>Proposition de deux sujets concernant: </a:t>
            </a:r>
            <a:r>
              <a:rPr lang="fr-FR" sz="1600" b="1" dirty="0">
                <a:solidFill>
                  <a:schemeClr val="tx2"/>
                </a:solidFill>
              </a:rPr>
              <a:t>La navigation autonome d’un robot mobile en environnement incertain</a:t>
            </a:r>
            <a:r>
              <a:rPr lang="fr-FR" sz="1600" dirty="0">
                <a:solidFill>
                  <a:schemeClr val="tx2"/>
                </a:solidFill>
              </a:rPr>
              <a:t> </a:t>
            </a:r>
            <a:r>
              <a:rPr lang="fr-FR" sz="1600" dirty="0"/>
              <a:t>et </a:t>
            </a:r>
            <a:r>
              <a:rPr lang="fr-FR" sz="1600" b="1" dirty="0">
                <a:solidFill>
                  <a:schemeClr val="tx2"/>
                </a:solidFill>
              </a:rPr>
              <a:t>la commande prédictive embarquée pour un drone</a:t>
            </a:r>
          </a:p>
        </p:txBody>
      </p:sp>
      <p:sp>
        <p:nvSpPr>
          <p:cNvPr id="9" name="Espace réservé du pied de page 8"/>
          <p:cNvSpPr>
            <a:spLocks noGrp="1"/>
          </p:cNvSpPr>
          <p:nvPr>
            <p:ph type="ftr" sz="quarter" idx="11"/>
          </p:nvPr>
        </p:nvSpPr>
        <p:spPr/>
        <p:txBody>
          <a:bodyPr/>
          <a:lstStyle/>
          <a:p>
            <a:r>
              <a:rPr lang="fr-BE"/>
              <a:t>Nouamane SOUADI - IAvoid</a:t>
            </a:r>
          </a:p>
        </p:txBody>
      </p:sp>
      <p:sp>
        <p:nvSpPr>
          <p:cNvPr id="11" name="Espace réservé de la date 10"/>
          <p:cNvSpPr>
            <a:spLocks noGrp="1"/>
          </p:cNvSpPr>
          <p:nvPr>
            <p:ph type="dt" sz="half" idx="10"/>
          </p:nvPr>
        </p:nvSpPr>
        <p:spPr/>
        <p:txBody>
          <a:bodyPr/>
          <a:lstStyle/>
          <a:p>
            <a:r>
              <a:rPr lang="fr-FR"/>
              <a:t>Département Génie Electrique</a:t>
            </a:r>
            <a:endParaRPr lang="fr-BE"/>
          </a:p>
        </p:txBody>
      </p:sp>
      <p:sp>
        <p:nvSpPr>
          <p:cNvPr id="12" name="Espace réservé du numéro de diapositive 11"/>
          <p:cNvSpPr>
            <a:spLocks noGrp="1"/>
          </p:cNvSpPr>
          <p:nvPr>
            <p:ph type="sldNum" sz="quarter" idx="12"/>
          </p:nvPr>
        </p:nvSpPr>
        <p:spPr/>
        <p:txBody>
          <a:bodyPr/>
          <a:lstStyle/>
          <a:p>
            <a:fld id="{CF4668DC-857F-487D-BFFA-8C0CA5037977}" type="slidenum">
              <a:rPr lang="fr-BE" smtClean="0"/>
              <a:t>2</a:t>
            </a:fld>
            <a:endParaRPr lang="fr-BE"/>
          </a:p>
        </p:txBody>
      </p:sp>
    </p:spTree>
    <p:extLst>
      <p:ext uri="{BB962C8B-B14F-4D97-AF65-F5344CB8AC3E}">
        <p14:creationId xmlns:p14="http://schemas.microsoft.com/office/powerpoint/2010/main" val="3277884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20</a:t>
            </a:fld>
            <a:endParaRPr lang="fr-BE"/>
          </a:p>
        </p:txBody>
      </p:sp>
      <p:sp>
        <p:nvSpPr>
          <p:cNvPr id="5" name="Rectangle 4"/>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Analyse entre 5 simulations avec même paramètres - </a:t>
            </a:r>
            <a:r>
              <a:rPr lang="fr-FR" b="1" dirty="0" err="1">
                <a:solidFill>
                  <a:schemeClr val="bg1"/>
                </a:solidFill>
                <a:latin typeface="Times New Roman" panose="02020603050405020304" pitchFamily="18" charset="0"/>
                <a:cs typeface="Times New Roman" panose="02020603050405020304" pitchFamily="18" charset="0"/>
              </a:rPr>
              <a:t>Heatmap</a:t>
            </a:r>
            <a:endParaRPr lang="fr-FR" b="1" dirty="0">
              <a:solidFill>
                <a:schemeClr val="bg1"/>
              </a:solidFill>
              <a:latin typeface="Times New Roman" panose="02020603050405020304" pitchFamily="18" charset="0"/>
              <a:cs typeface="Times New Roman" panose="02020603050405020304" pitchFamily="18" charset="0"/>
            </a:endParaRPr>
          </a:p>
        </p:txBody>
      </p:sp>
      <p:pic>
        <p:nvPicPr>
          <p:cNvPr id="9218" name="Picture 2" descr="C:\Users\hp\OneDrive - EMI University\EMI\ELEC\2A\IA\projet\IAVOID\coding\comparisons\positions_heatmap_comparison_20251010_0929_5runs.png"/>
          <p:cNvPicPr>
            <a:picLocks noChangeAspect="1" noChangeArrowheads="1"/>
          </p:cNvPicPr>
          <p:nvPr/>
        </p:nvPicPr>
        <p:blipFill rotWithShape="1">
          <a:blip r:embed="rId2">
            <a:extLst>
              <a:ext uri="{28A0092B-C50C-407E-A947-70E740481C1C}">
                <a14:useLocalDpi xmlns:a14="http://schemas.microsoft.com/office/drawing/2010/main" val="0"/>
              </a:ext>
            </a:extLst>
          </a:blip>
          <a:srcRect l="10921" r="8807"/>
          <a:stretch/>
        </p:blipFill>
        <p:spPr bwMode="auto">
          <a:xfrm>
            <a:off x="56381" y="1024532"/>
            <a:ext cx="9032878" cy="2250573"/>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3435846"/>
            <a:ext cx="9144000" cy="338554"/>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Même tendance des zones les plus fréquentées</a:t>
            </a:r>
          </a:p>
        </p:txBody>
      </p:sp>
    </p:spTree>
    <p:extLst>
      <p:ext uri="{BB962C8B-B14F-4D97-AF65-F5344CB8AC3E}">
        <p14:creationId xmlns:p14="http://schemas.microsoft.com/office/powerpoint/2010/main" val="409450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21</a:t>
            </a:fld>
            <a:endParaRPr lang="fr-BE"/>
          </a:p>
        </p:txBody>
      </p:sp>
      <p:pic>
        <p:nvPicPr>
          <p:cNvPr id="10242" name="Picture 2" descr="C:\Users\hp\OneDrive - EMI University\EMI\ELEC\2A\IA\projet\IAVOID\coding\comparisons\reward_comparison_smoothed_grid15_ep5000_smoothed_20251010_0936_5runs.png"/>
          <p:cNvPicPr>
            <a:picLocks noChangeAspect="1" noChangeArrowheads="1"/>
          </p:cNvPicPr>
          <p:nvPr/>
        </p:nvPicPr>
        <p:blipFill rotWithShape="1">
          <a:blip r:embed="rId2">
            <a:extLst>
              <a:ext uri="{28A0092B-C50C-407E-A947-70E740481C1C}">
                <a14:useLocalDpi xmlns:a14="http://schemas.microsoft.com/office/drawing/2010/main" val="0"/>
              </a:ext>
            </a:extLst>
          </a:blip>
          <a:srcRect l="5418" t="6316" r="5967" b="2530"/>
          <a:stretch/>
        </p:blipFill>
        <p:spPr bwMode="auto">
          <a:xfrm>
            <a:off x="1248595" y="627534"/>
            <a:ext cx="6648450" cy="34194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Analyse entre 5 simulations avec même paramètres – Récompenses totales</a:t>
            </a:r>
          </a:p>
        </p:txBody>
      </p:sp>
      <p:sp>
        <p:nvSpPr>
          <p:cNvPr id="7" name="ZoneTexte 6"/>
          <p:cNvSpPr txBox="1"/>
          <p:nvPr/>
        </p:nvSpPr>
        <p:spPr>
          <a:xfrm>
            <a:off x="0" y="4068560"/>
            <a:ext cx="9144000" cy="338554"/>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Sensible au moment du ‘</a:t>
            </a:r>
            <a:r>
              <a:rPr lang="fr-FR" sz="1600" b="1" dirty="0" err="1">
                <a:latin typeface="Times New Roman" panose="02020603050405020304" pitchFamily="18" charset="0"/>
                <a:cs typeface="Times New Roman" panose="02020603050405020304" pitchFamily="18" charset="0"/>
              </a:rPr>
              <a:t>failure</a:t>
            </a:r>
            <a:r>
              <a:rPr lang="fr-FR" sz="1600" b="1" dirty="0">
                <a:latin typeface="Times New Roman" panose="02020603050405020304" pitchFamily="18" charset="0"/>
                <a:cs typeface="Times New Roman" panose="02020603050405020304" pitchFamily="18" charset="0"/>
              </a:rPr>
              <a:t>’ </a:t>
            </a:r>
            <a:r>
              <a:rPr lang="fr-FR" sz="1600" dirty="0">
                <a:latin typeface="Times New Roman" panose="02020603050405020304" pitchFamily="18" charset="0"/>
                <a:cs typeface="Times New Roman" panose="02020603050405020304" pitchFamily="18" charset="0"/>
              </a:rPr>
              <a:t>du système (où l’agent est bloqué) selon l’emplacement des obstacles</a:t>
            </a:r>
          </a:p>
        </p:txBody>
      </p:sp>
    </p:spTree>
    <p:extLst>
      <p:ext uri="{BB962C8B-B14F-4D97-AF65-F5344CB8AC3E}">
        <p14:creationId xmlns:p14="http://schemas.microsoft.com/office/powerpoint/2010/main" val="1486741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22</a:t>
            </a:fld>
            <a:endParaRPr lang="fr-BE"/>
          </a:p>
        </p:txBody>
      </p:sp>
      <p:sp>
        <p:nvSpPr>
          <p:cNvPr id="5" name="Rectangle 4"/>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Analyse entre 5 simulations avec même paramètres – Taux de réussite</a:t>
            </a:r>
          </a:p>
        </p:txBody>
      </p:sp>
      <p:pic>
        <p:nvPicPr>
          <p:cNvPr id="11266" name="Picture 2" descr="C:\Users\hp\OneDrive - EMI University\EMI\ELEC\2A\IA\projet\IAVOID\coding\comparisons\success_rate_comparison_20251010_0929_5runs.png"/>
          <p:cNvPicPr>
            <a:picLocks noChangeAspect="1" noChangeArrowheads="1"/>
          </p:cNvPicPr>
          <p:nvPr/>
        </p:nvPicPr>
        <p:blipFill rotWithShape="1">
          <a:blip r:embed="rId2">
            <a:extLst>
              <a:ext uri="{28A0092B-C50C-407E-A947-70E740481C1C}">
                <a14:useLocalDpi xmlns:a14="http://schemas.microsoft.com/office/drawing/2010/main" val="0"/>
              </a:ext>
            </a:extLst>
          </a:blip>
          <a:srcRect l="6813" t="5312" r="8342" b="2762"/>
          <a:stretch/>
        </p:blipFill>
        <p:spPr bwMode="auto">
          <a:xfrm>
            <a:off x="1563118" y="627534"/>
            <a:ext cx="6048375" cy="327660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4068560"/>
            <a:ext cx="9144000" cy="338554"/>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Sensible au moment du ‘</a:t>
            </a:r>
            <a:r>
              <a:rPr lang="fr-FR" sz="1600" b="1" dirty="0" err="1">
                <a:latin typeface="Times New Roman" panose="02020603050405020304" pitchFamily="18" charset="0"/>
                <a:cs typeface="Times New Roman" panose="02020603050405020304" pitchFamily="18" charset="0"/>
              </a:rPr>
              <a:t>failure</a:t>
            </a:r>
            <a:r>
              <a:rPr lang="fr-FR" sz="1600" b="1" dirty="0">
                <a:latin typeface="Times New Roman" panose="02020603050405020304" pitchFamily="18" charset="0"/>
                <a:cs typeface="Times New Roman" panose="02020603050405020304" pitchFamily="18" charset="0"/>
              </a:rPr>
              <a:t>’ </a:t>
            </a:r>
            <a:r>
              <a:rPr lang="fr-FR" sz="1600" dirty="0">
                <a:latin typeface="Times New Roman" panose="02020603050405020304" pitchFamily="18" charset="0"/>
                <a:cs typeface="Times New Roman" panose="02020603050405020304" pitchFamily="18" charset="0"/>
              </a:rPr>
              <a:t>du système (où l’agent est bloqué) selon l’emplacement des obstacles</a:t>
            </a:r>
          </a:p>
        </p:txBody>
      </p:sp>
    </p:spTree>
    <p:extLst>
      <p:ext uri="{BB962C8B-B14F-4D97-AF65-F5344CB8AC3E}">
        <p14:creationId xmlns:p14="http://schemas.microsoft.com/office/powerpoint/2010/main" val="327494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23</a:t>
            </a:fld>
            <a:endParaRPr lang="fr-BE"/>
          </a:p>
        </p:txBody>
      </p:sp>
      <p:sp>
        <p:nvSpPr>
          <p:cNvPr id="5" name="Rectangle 4"/>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Analyse entre 5 simulations avec même paramètres – Globalement</a:t>
            </a:r>
          </a:p>
        </p:txBody>
      </p:sp>
      <p:sp>
        <p:nvSpPr>
          <p:cNvPr id="6" name="ZoneTexte 5"/>
          <p:cNvSpPr txBox="1"/>
          <p:nvPr/>
        </p:nvSpPr>
        <p:spPr>
          <a:xfrm>
            <a:off x="1640" y="987574"/>
            <a:ext cx="9144000" cy="1077218"/>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La réponse du système est sensible aux obstacles qui est une variable aléatoire incontrôlable (en nombre et emplacement) d’où le décalage entre les simulation mais on constate qu’il y a la même tendance d’apprentissage à travers le </a:t>
            </a:r>
            <a:r>
              <a:rPr lang="fr-FR" sz="1600" b="1" dirty="0" err="1">
                <a:latin typeface="Times New Roman" panose="02020603050405020304" pitchFamily="18" charset="0"/>
                <a:cs typeface="Times New Roman" panose="02020603050405020304" pitchFamily="18" charset="0"/>
              </a:rPr>
              <a:t>Heatmap</a:t>
            </a:r>
            <a:r>
              <a:rPr lang="fr-FR" sz="1600" dirty="0">
                <a:latin typeface="Times New Roman" panose="02020603050405020304" pitchFamily="18" charset="0"/>
                <a:cs typeface="Times New Roman" panose="02020603050405020304" pitchFamily="18" charset="0"/>
              </a:rPr>
              <a:t> et la même corrélation </a:t>
            </a:r>
            <a:r>
              <a:rPr lang="fr-FR" sz="1600" b="1" dirty="0">
                <a:latin typeface="Times New Roman" panose="02020603050405020304" pitchFamily="18" charset="0"/>
                <a:cs typeface="Times New Roman" panose="02020603050405020304" pitchFamily="18" charset="0"/>
              </a:rPr>
              <a:t>récompenses/</a:t>
            </a:r>
            <a:r>
              <a:rPr lang="fr-FR" sz="1600" b="1" dirty="0" err="1">
                <a:latin typeface="Times New Roman" panose="02020603050405020304" pitchFamily="18" charset="0"/>
                <a:cs typeface="Times New Roman" panose="02020603050405020304" pitchFamily="18" charset="0"/>
              </a:rPr>
              <a:t>steps</a:t>
            </a:r>
            <a:r>
              <a:rPr lang="fr-FR" sz="1600" dirty="0">
                <a:latin typeface="Times New Roman" panose="02020603050405020304" pitchFamily="18" charset="0"/>
                <a:cs typeface="Times New Roman" panose="02020603050405020304" pitchFamily="18" charset="0"/>
              </a:rPr>
              <a:t> et pente d’apprentissage similaire</a:t>
            </a:r>
          </a:p>
        </p:txBody>
      </p:sp>
      <p:sp>
        <p:nvSpPr>
          <p:cNvPr id="7" name="Rectangle 6"/>
          <p:cNvSpPr/>
          <p:nvPr/>
        </p:nvSpPr>
        <p:spPr>
          <a:xfrm>
            <a:off x="-3770" y="2427734"/>
            <a:ext cx="1641674" cy="61206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latin typeface="Times New Roman" panose="02020603050405020304" pitchFamily="18" charset="0"/>
                <a:cs typeface="Times New Roman" panose="02020603050405020304" pitchFamily="18" charset="0"/>
              </a:rPr>
              <a:t>Next </a:t>
            </a:r>
            <a:r>
              <a:rPr lang="fr-FR" sz="2000" b="1" dirty="0" err="1">
                <a:solidFill>
                  <a:schemeClr val="bg1"/>
                </a:solidFill>
                <a:latin typeface="Times New Roman" panose="02020603050405020304" pitchFamily="18" charset="0"/>
                <a:cs typeface="Times New Roman" panose="02020603050405020304" pitchFamily="18" charset="0"/>
              </a:rPr>
              <a:t>step</a:t>
            </a:r>
            <a:endParaRPr lang="fr-FR" sz="2000" b="1" dirty="0">
              <a:solidFill>
                <a:schemeClr val="bg1"/>
              </a:solidFill>
              <a:latin typeface="Times New Roman" panose="02020603050405020304" pitchFamily="18" charset="0"/>
              <a:cs typeface="Times New Roman" panose="02020603050405020304" pitchFamily="18" charset="0"/>
            </a:endParaRPr>
          </a:p>
        </p:txBody>
      </p:sp>
      <p:sp>
        <p:nvSpPr>
          <p:cNvPr id="8" name="ZoneTexte 7"/>
          <p:cNvSpPr txBox="1"/>
          <p:nvPr/>
        </p:nvSpPr>
        <p:spPr>
          <a:xfrm>
            <a:off x="-3770" y="3211111"/>
            <a:ext cx="9144000" cy="584775"/>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Simulation d’effet de chaque paramètre fixé au début de la simulation sur l’apprentissage du système pour trouver un compromis pour l’efficacité du système en terme de rapidité et résolution du problème posé</a:t>
            </a:r>
          </a:p>
        </p:txBody>
      </p:sp>
    </p:spTree>
    <p:extLst>
      <p:ext uri="{BB962C8B-B14F-4D97-AF65-F5344CB8AC3E}">
        <p14:creationId xmlns:p14="http://schemas.microsoft.com/office/powerpoint/2010/main" val="3093213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21427A-ABC9-BE18-6431-25B0B3897B5C}"/>
              </a:ext>
            </a:extLst>
          </p:cNvPr>
          <p:cNvSpPr>
            <a:spLocks noGrp="1"/>
          </p:cNvSpPr>
          <p:nvPr>
            <p:ph type="dt" sz="half" idx="10"/>
          </p:nvPr>
        </p:nvSpPr>
        <p:spPr/>
        <p:txBody>
          <a:bodyPr/>
          <a:lstStyle/>
          <a:p>
            <a:r>
              <a:rPr lang="fr-FR"/>
              <a:t>Département Génie Electrique</a:t>
            </a:r>
            <a:endParaRPr lang="fr-BE" dirty="0"/>
          </a:p>
        </p:txBody>
      </p:sp>
      <p:sp>
        <p:nvSpPr>
          <p:cNvPr id="3" name="Footer Placeholder 2">
            <a:extLst>
              <a:ext uri="{FF2B5EF4-FFF2-40B4-BE49-F238E27FC236}">
                <a16:creationId xmlns:a16="http://schemas.microsoft.com/office/drawing/2014/main" id="{598CDCE8-5B55-1B83-15A8-FF5794D3DB17}"/>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62ED0D6D-09AC-1128-20F0-1771EED3327A}"/>
              </a:ext>
            </a:extLst>
          </p:cNvPr>
          <p:cNvSpPr>
            <a:spLocks noGrp="1"/>
          </p:cNvSpPr>
          <p:nvPr>
            <p:ph type="sldNum" sz="quarter" idx="12"/>
          </p:nvPr>
        </p:nvSpPr>
        <p:spPr/>
        <p:txBody>
          <a:bodyPr/>
          <a:lstStyle/>
          <a:p>
            <a:fld id="{CF4668DC-857F-487D-BFFA-8C0CA5037977}" type="slidenum">
              <a:rPr lang="fr-BE" smtClean="0"/>
              <a:t>24</a:t>
            </a:fld>
            <a:endParaRPr lang="fr-BE"/>
          </a:p>
        </p:txBody>
      </p:sp>
      <p:sp>
        <p:nvSpPr>
          <p:cNvPr id="5" name="Rectangle 4">
            <a:extLst>
              <a:ext uri="{FF2B5EF4-FFF2-40B4-BE49-F238E27FC236}">
                <a16:creationId xmlns:a16="http://schemas.microsoft.com/office/drawing/2014/main" id="{2F1B99E5-7B21-A180-6B7B-9FC9717B9EFF}"/>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Comparaison des paramètres – Learning rate</a:t>
            </a:r>
          </a:p>
        </p:txBody>
      </p:sp>
      <p:pic>
        <p:nvPicPr>
          <p:cNvPr id="7" name="Picture 6" descr="A screenshot of a graph&#10;&#10;AI-generated content may be incorrect.">
            <a:extLst>
              <a:ext uri="{FF2B5EF4-FFF2-40B4-BE49-F238E27FC236}">
                <a16:creationId xmlns:a16="http://schemas.microsoft.com/office/drawing/2014/main" id="{959DB4AA-0D55-DA83-1914-D4653A0FA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 y="2599555"/>
            <a:ext cx="9144000" cy="1828800"/>
          </a:xfrm>
          <a:prstGeom prst="rect">
            <a:avLst/>
          </a:prstGeom>
        </p:spPr>
      </p:pic>
      <p:pic>
        <p:nvPicPr>
          <p:cNvPr id="9" name="Picture 8" descr="A close-up of a chart&#10;&#10;AI-generated content may be incorrect.">
            <a:extLst>
              <a:ext uri="{FF2B5EF4-FFF2-40B4-BE49-F238E27FC236}">
                <a16:creationId xmlns:a16="http://schemas.microsoft.com/office/drawing/2014/main" id="{F872BED4-DA4C-9937-FA78-B66952945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 y="684377"/>
            <a:ext cx="9144000" cy="1828800"/>
          </a:xfrm>
          <a:prstGeom prst="rect">
            <a:avLst/>
          </a:prstGeom>
        </p:spPr>
      </p:pic>
    </p:spTree>
    <p:extLst>
      <p:ext uri="{BB962C8B-B14F-4D97-AF65-F5344CB8AC3E}">
        <p14:creationId xmlns:p14="http://schemas.microsoft.com/office/powerpoint/2010/main" val="1254924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0E9265-2210-1AF5-BEF1-04512E087F6A}"/>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04C1CE2A-2B6F-D79A-6806-3CF7C9CBA3E9}"/>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66787057-C875-4ACA-3B1E-E6AFB3416020}"/>
              </a:ext>
            </a:extLst>
          </p:cNvPr>
          <p:cNvSpPr>
            <a:spLocks noGrp="1"/>
          </p:cNvSpPr>
          <p:nvPr>
            <p:ph type="sldNum" sz="quarter" idx="12"/>
          </p:nvPr>
        </p:nvSpPr>
        <p:spPr/>
        <p:txBody>
          <a:bodyPr/>
          <a:lstStyle/>
          <a:p>
            <a:fld id="{CF4668DC-857F-487D-BFFA-8C0CA5037977}" type="slidenum">
              <a:rPr lang="fr-BE" smtClean="0"/>
              <a:t>25</a:t>
            </a:fld>
            <a:endParaRPr lang="fr-BE"/>
          </a:p>
        </p:txBody>
      </p:sp>
      <p:sp>
        <p:nvSpPr>
          <p:cNvPr id="5" name="Rectangle 4">
            <a:extLst>
              <a:ext uri="{FF2B5EF4-FFF2-40B4-BE49-F238E27FC236}">
                <a16:creationId xmlns:a16="http://schemas.microsoft.com/office/drawing/2014/main" id="{A3F5F64C-A375-EE2D-A1CF-BD0F9C16893E}"/>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Comparaison des paramètres – Learning rate</a:t>
            </a:r>
          </a:p>
        </p:txBody>
      </p:sp>
      <p:pic>
        <p:nvPicPr>
          <p:cNvPr id="7" name="Picture 6" descr="A graph with colorful lines and dots&#10;&#10;AI-generated content may be incorrect.">
            <a:extLst>
              <a:ext uri="{FF2B5EF4-FFF2-40B4-BE49-F238E27FC236}">
                <a16:creationId xmlns:a16="http://schemas.microsoft.com/office/drawing/2014/main" id="{F53E636E-0239-B862-CE2F-E3C88C0D153C}"/>
              </a:ext>
            </a:extLst>
          </p:cNvPr>
          <p:cNvPicPr>
            <a:picLocks noChangeAspect="1"/>
          </p:cNvPicPr>
          <p:nvPr/>
        </p:nvPicPr>
        <p:blipFill>
          <a:blip r:embed="rId2">
            <a:extLst>
              <a:ext uri="{28A0092B-C50C-407E-A947-70E740481C1C}">
                <a14:useLocalDpi xmlns:a14="http://schemas.microsoft.com/office/drawing/2010/main" val="0"/>
              </a:ext>
            </a:extLst>
          </a:blip>
          <a:srcRect r="2212"/>
          <a:stretch/>
        </p:blipFill>
        <p:spPr>
          <a:xfrm>
            <a:off x="4391472" y="843558"/>
            <a:ext cx="4752528" cy="2430016"/>
          </a:xfrm>
          <a:prstGeom prst="rect">
            <a:avLst/>
          </a:prstGeom>
        </p:spPr>
      </p:pic>
      <p:pic>
        <p:nvPicPr>
          <p:cNvPr id="9" name="Picture 8" descr="A graph with different colored lines&#10;&#10;AI-generated content may be incorrect.">
            <a:extLst>
              <a:ext uri="{FF2B5EF4-FFF2-40B4-BE49-F238E27FC236}">
                <a16:creationId xmlns:a16="http://schemas.microsoft.com/office/drawing/2014/main" id="{2CE62548-58E0-4187-F746-52B03C4BFF83}"/>
              </a:ext>
            </a:extLst>
          </p:cNvPr>
          <p:cNvPicPr>
            <a:picLocks noChangeAspect="1"/>
          </p:cNvPicPr>
          <p:nvPr/>
        </p:nvPicPr>
        <p:blipFill>
          <a:blip r:embed="rId3">
            <a:extLst>
              <a:ext uri="{28A0092B-C50C-407E-A947-70E740481C1C}">
                <a14:useLocalDpi xmlns:a14="http://schemas.microsoft.com/office/drawing/2010/main" val="0"/>
              </a:ext>
            </a:extLst>
          </a:blip>
          <a:srcRect l="3715"/>
          <a:stretch/>
        </p:blipFill>
        <p:spPr>
          <a:xfrm>
            <a:off x="0" y="843558"/>
            <a:ext cx="4679504" cy="2430016"/>
          </a:xfrm>
          <a:prstGeom prst="rect">
            <a:avLst/>
          </a:prstGeom>
        </p:spPr>
      </p:pic>
      <p:sp>
        <p:nvSpPr>
          <p:cNvPr id="10" name="TextBox 9">
            <a:extLst>
              <a:ext uri="{FF2B5EF4-FFF2-40B4-BE49-F238E27FC236}">
                <a16:creationId xmlns:a16="http://schemas.microsoft.com/office/drawing/2014/main" id="{2BEBE430-D758-31D7-C961-0FE642054EA2}"/>
              </a:ext>
            </a:extLst>
          </p:cNvPr>
          <p:cNvSpPr txBox="1"/>
          <p:nvPr/>
        </p:nvSpPr>
        <p:spPr>
          <a:xfrm>
            <a:off x="0" y="4299942"/>
            <a:ext cx="8928484" cy="338554"/>
          </a:xfrm>
          <a:prstGeom prst="rect">
            <a:avLst/>
          </a:prstGeom>
          <a:noFill/>
        </p:spPr>
        <p:txBody>
          <a:bodyPr wrap="square">
            <a:spAutoFit/>
          </a:bodyPr>
          <a:lstStyle/>
          <a:p>
            <a:r>
              <a:rPr lang="fr-FR" sz="1600" dirty="0">
                <a:latin typeface="Times New Roman" panose="02020603050405020304" pitchFamily="18" charset="0"/>
                <a:cs typeface="Times New Roman" panose="02020603050405020304" pitchFamily="18" charset="0"/>
              </a:rPr>
              <a:t>Face à des obstacles aléatoires et complexes parfois, </a:t>
            </a:r>
            <a:r>
              <a:rPr lang="fr-FR" sz="1600" u="sng" dirty="0" err="1">
                <a:latin typeface="Times New Roman" panose="02020603050405020304" pitchFamily="18" charset="0"/>
                <a:cs typeface="Times New Roman" panose="02020603050405020304" pitchFamily="18" charset="0"/>
              </a:rPr>
              <a:t>learning</a:t>
            </a:r>
            <a:r>
              <a:rPr lang="fr-FR" sz="1600" u="sng" dirty="0">
                <a:latin typeface="Times New Roman" panose="02020603050405020304" pitchFamily="18" charset="0"/>
                <a:cs typeface="Times New Roman" panose="02020603050405020304" pitchFamily="18" charset="0"/>
              </a:rPr>
              <a:t> rate</a:t>
            </a:r>
            <a:r>
              <a:rPr lang="fr-FR" sz="1600" dirty="0">
                <a:latin typeface="Times New Roman" panose="02020603050405020304" pitchFamily="18" charset="0"/>
                <a:cs typeface="Times New Roman" panose="02020603050405020304" pitchFamily="18" charset="0"/>
              </a:rPr>
              <a:t>     donne un </a:t>
            </a:r>
            <a:r>
              <a:rPr lang="fr-FR" sz="1600" u="sng" dirty="0">
                <a:latin typeface="Times New Roman" panose="02020603050405020304" pitchFamily="18" charset="0"/>
                <a:cs typeface="Times New Roman" panose="02020603050405020304" pitchFamily="18" charset="0"/>
              </a:rPr>
              <a:t>taux de succès </a:t>
            </a:r>
            <a:endParaRPr lang="fr-FR" sz="1600" u="sng" dirty="0"/>
          </a:p>
        </p:txBody>
      </p:sp>
      <p:cxnSp>
        <p:nvCxnSpPr>
          <p:cNvPr id="12" name="Straight Arrow Connector 11">
            <a:extLst>
              <a:ext uri="{FF2B5EF4-FFF2-40B4-BE49-F238E27FC236}">
                <a16:creationId xmlns:a16="http://schemas.microsoft.com/office/drawing/2014/main" id="{E1C2FEAA-0104-9BEE-D515-507EEE4E37D7}"/>
              </a:ext>
            </a:extLst>
          </p:cNvPr>
          <p:cNvCxnSpPr>
            <a:cxnSpLocks/>
          </p:cNvCxnSpPr>
          <p:nvPr/>
        </p:nvCxnSpPr>
        <p:spPr>
          <a:xfrm flipV="1">
            <a:off x="5508104" y="4381354"/>
            <a:ext cx="144016" cy="201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F978A9D-DAA6-62A1-4465-F93E3A2FAE0D}"/>
              </a:ext>
            </a:extLst>
          </p:cNvPr>
          <p:cNvCxnSpPr>
            <a:cxnSpLocks/>
          </p:cNvCxnSpPr>
          <p:nvPr/>
        </p:nvCxnSpPr>
        <p:spPr>
          <a:xfrm flipV="1">
            <a:off x="7740352" y="4381354"/>
            <a:ext cx="144016" cy="201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6" name="Table 5">
            <a:extLst>
              <a:ext uri="{FF2B5EF4-FFF2-40B4-BE49-F238E27FC236}">
                <a16:creationId xmlns:a16="http://schemas.microsoft.com/office/drawing/2014/main" id="{30E152DC-5272-6259-AFF0-3F3C151233AD}"/>
              </a:ext>
            </a:extLst>
          </p:cNvPr>
          <p:cNvGraphicFramePr>
            <a:graphicFrameLocks noGrp="1"/>
          </p:cNvGraphicFramePr>
          <p:nvPr>
            <p:extLst>
              <p:ext uri="{D42A27DB-BD31-4B8C-83A1-F6EECF244321}">
                <p14:modId xmlns:p14="http://schemas.microsoft.com/office/powerpoint/2010/main" val="1224270648"/>
              </p:ext>
            </p:extLst>
          </p:nvPr>
        </p:nvGraphicFramePr>
        <p:xfrm>
          <a:off x="1524000" y="2411874"/>
          <a:ext cx="1500758" cy="1883420"/>
        </p:xfrm>
        <a:graphic>
          <a:graphicData uri="http://schemas.openxmlformats.org/drawingml/2006/table">
            <a:tbl>
              <a:tblPr firstRow="1" bandRow="1">
                <a:tableStyleId>{5C22544A-7EE6-4342-B048-85BDC9FD1C3A}</a:tableStyleId>
              </a:tblPr>
              <a:tblGrid>
                <a:gridCol w="780678">
                  <a:extLst>
                    <a:ext uri="{9D8B030D-6E8A-4147-A177-3AD203B41FA5}">
                      <a16:colId xmlns:a16="http://schemas.microsoft.com/office/drawing/2014/main" val="1832151818"/>
                    </a:ext>
                  </a:extLst>
                </a:gridCol>
                <a:gridCol w="720080">
                  <a:extLst>
                    <a:ext uri="{9D8B030D-6E8A-4147-A177-3AD203B41FA5}">
                      <a16:colId xmlns:a16="http://schemas.microsoft.com/office/drawing/2014/main" val="3513782333"/>
                    </a:ext>
                  </a:extLst>
                </a:gridCol>
              </a:tblGrid>
              <a:tr h="262384">
                <a:tc>
                  <a:txBody>
                    <a:bodyPr/>
                    <a:lstStyle/>
                    <a:p>
                      <a:r>
                        <a:rPr lang="fr-FR" sz="1050" dirty="0">
                          <a:solidFill>
                            <a:schemeClr val="tx1"/>
                          </a:solidFill>
                        </a:rPr>
                        <a:t>paramètre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Meilleur réponse/cycle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7003231"/>
                  </a:ext>
                </a:extLst>
              </a:tr>
              <a:tr h="262384">
                <a:tc>
                  <a:txBody>
                    <a:bodyPr/>
                    <a:lstStyle/>
                    <a:p>
                      <a:r>
                        <a:rPr lang="fr-FR" sz="1050" dirty="0">
                          <a:solidFill>
                            <a:schemeClr val="tx1"/>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fr-FR" sz="1050" dirty="0">
                          <a:solidFill>
                            <a:schemeClr val="tx1"/>
                          </a:solidFill>
                        </a:rPr>
                        <a:t>1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479440071"/>
                  </a:ext>
                </a:extLst>
              </a:tr>
              <a:tr h="262384">
                <a:tc>
                  <a:txBody>
                    <a:bodyPr/>
                    <a:lstStyle/>
                    <a:p>
                      <a:r>
                        <a:rPr lang="fr-FR" sz="105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0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1805120"/>
                  </a:ext>
                </a:extLst>
              </a:tr>
              <a:tr h="262384">
                <a:tc>
                  <a:txBody>
                    <a:bodyPr/>
                    <a:lstStyle/>
                    <a:p>
                      <a:r>
                        <a:rPr lang="fr-FR" sz="1050" dirty="0">
                          <a:solidFill>
                            <a:schemeClr val="tx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fr-FR" sz="1050" dirty="0">
                          <a:solidFill>
                            <a:schemeClr val="tx1"/>
                          </a:solidFill>
                        </a:rPr>
                        <a:t>5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99255327"/>
                  </a:ext>
                </a:extLst>
              </a:tr>
              <a:tr h="262384">
                <a:tc>
                  <a:txBody>
                    <a:bodyPr/>
                    <a:lstStyle/>
                    <a:p>
                      <a:r>
                        <a:rPr lang="fr-FR" sz="1050" dirty="0">
                          <a:solidFill>
                            <a:schemeClr val="tx1"/>
                          </a:solidFill>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0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719879"/>
                  </a:ext>
                </a:extLst>
              </a:tr>
              <a:tr h="262384">
                <a:tc>
                  <a:txBody>
                    <a:bodyPr/>
                    <a:lstStyle/>
                    <a:p>
                      <a:r>
                        <a:rPr lang="fr-FR" sz="1050" dirty="0">
                          <a:solidFill>
                            <a:schemeClr val="tx1"/>
                          </a:solidFill>
                        </a:rPr>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fr-FR" sz="1050" dirty="0">
                          <a:solidFill>
                            <a:schemeClr val="tx1"/>
                          </a:solidFill>
                        </a:rPr>
                        <a:t>17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103797295"/>
                  </a:ext>
                </a:extLst>
              </a:tr>
            </a:tbl>
          </a:graphicData>
        </a:graphic>
      </p:graphicFrame>
      <p:graphicFrame>
        <p:nvGraphicFramePr>
          <p:cNvPr id="8" name="Table 7">
            <a:extLst>
              <a:ext uri="{FF2B5EF4-FFF2-40B4-BE49-F238E27FC236}">
                <a16:creationId xmlns:a16="http://schemas.microsoft.com/office/drawing/2014/main" id="{D95B9FE6-F322-5E10-56FC-2CA0824C8861}"/>
              </a:ext>
            </a:extLst>
          </p:cNvPr>
          <p:cNvGraphicFramePr>
            <a:graphicFrameLocks noGrp="1"/>
          </p:cNvGraphicFramePr>
          <p:nvPr>
            <p:extLst>
              <p:ext uri="{D42A27DB-BD31-4B8C-83A1-F6EECF244321}">
                <p14:modId xmlns:p14="http://schemas.microsoft.com/office/powerpoint/2010/main" val="3116745538"/>
              </p:ext>
            </p:extLst>
          </p:nvPr>
        </p:nvGraphicFramePr>
        <p:xfrm>
          <a:off x="6019800" y="2411874"/>
          <a:ext cx="1500758" cy="1883420"/>
        </p:xfrm>
        <a:graphic>
          <a:graphicData uri="http://schemas.openxmlformats.org/drawingml/2006/table">
            <a:tbl>
              <a:tblPr firstRow="1" bandRow="1">
                <a:tableStyleId>{5C22544A-7EE6-4342-B048-85BDC9FD1C3A}</a:tableStyleId>
              </a:tblPr>
              <a:tblGrid>
                <a:gridCol w="780678">
                  <a:extLst>
                    <a:ext uri="{9D8B030D-6E8A-4147-A177-3AD203B41FA5}">
                      <a16:colId xmlns:a16="http://schemas.microsoft.com/office/drawing/2014/main" val="1832151818"/>
                    </a:ext>
                  </a:extLst>
                </a:gridCol>
                <a:gridCol w="720080">
                  <a:extLst>
                    <a:ext uri="{9D8B030D-6E8A-4147-A177-3AD203B41FA5}">
                      <a16:colId xmlns:a16="http://schemas.microsoft.com/office/drawing/2014/main" val="3513782333"/>
                    </a:ext>
                  </a:extLst>
                </a:gridCol>
              </a:tblGrid>
              <a:tr h="262384">
                <a:tc>
                  <a:txBody>
                    <a:bodyPr/>
                    <a:lstStyle/>
                    <a:p>
                      <a:r>
                        <a:rPr lang="fr-FR" sz="1050" dirty="0">
                          <a:solidFill>
                            <a:schemeClr val="tx1"/>
                          </a:solidFill>
                        </a:rPr>
                        <a:t>paramètre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Meilleur réponse/cycle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7003231"/>
                  </a:ext>
                </a:extLst>
              </a:tr>
              <a:tr h="262384">
                <a:tc>
                  <a:txBody>
                    <a:bodyPr/>
                    <a:lstStyle/>
                    <a:p>
                      <a:r>
                        <a:rPr lang="fr-FR" sz="1050" dirty="0">
                          <a:solidFill>
                            <a:schemeClr val="tx1"/>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1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9440071"/>
                  </a:ext>
                </a:extLst>
              </a:tr>
              <a:tr h="262384">
                <a:tc>
                  <a:txBody>
                    <a:bodyPr/>
                    <a:lstStyle/>
                    <a:p>
                      <a:r>
                        <a:rPr lang="fr-FR" sz="105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fr-FR" sz="1050" dirty="0">
                          <a:solidFill>
                            <a:schemeClr val="tx1"/>
                          </a:solidFill>
                        </a:rPr>
                        <a:t>6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51805120"/>
                  </a:ext>
                </a:extLst>
              </a:tr>
              <a:tr h="262384">
                <a:tc>
                  <a:txBody>
                    <a:bodyPr/>
                    <a:lstStyle/>
                    <a:p>
                      <a:r>
                        <a:rPr lang="fr-FR" sz="1050" dirty="0">
                          <a:solidFill>
                            <a:schemeClr val="tx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fr-FR" sz="1050" dirty="0">
                          <a:solidFill>
                            <a:schemeClr val="tx1"/>
                          </a:solidFill>
                        </a:rPr>
                        <a:t>9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899255327"/>
                  </a:ext>
                </a:extLst>
              </a:tr>
              <a:tr h="262384">
                <a:tc>
                  <a:txBody>
                    <a:bodyPr/>
                    <a:lstStyle/>
                    <a:p>
                      <a:r>
                        <a:rPr lang="fr-FR" sz="1050" dirty="0">
                          <a:solidFill>
                            <a:schemeClr val="tx1"/>
                          </a:solidFill>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2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719879"/>
                  </a:ext>
                </a:extLst>
              </a:tr>
              <a:tr h="262384">
                <a:tc>
                  <a:txBody>
                    <a:bodyPr/>
                    <a:lstStyle/>
                    <a:p>
                      <a:r>
                        <a:rPr lang="fr-FR" sz="1050" dirty="0">
                          <a:solidFill>
                            <a:schemeClr val="tx1"/>
                          </a:solidFill>
                        </a:rPr>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fr-FR" sz="1050" dirty="0">
                          <a:solidFill>
                            <a:schemeClr val="tx1"/>
                          </a:solidFill>
                        </a:rPr>
                        <a:t>5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103797295"/>
                  </a:ext>
                </a:extLst>
              </a:tr>
            </a:tbl>
          </a:graphicData>
        </a:graphic>
      </p:graphicFrame>
    </p:spTree>
    <p:extLst>
      <p:ext uri="{BB962C8B-B14F-4D97-AF65-F5344CB8AC3E}">
        <p14:creationId xmlns:p14="http://schemas.microsoft.com/office/powerpoint/2010/main" val="2712356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D65EFF-C227-26E6-D1A3-F2CB12EC175E}"/>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3907C315-EED9-1AB8-7296-81A14DADEFBA}"/>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9AA856DE-BAA6-F542-BB69-CF3C37FFFF00}"/>
              </a:ext>
            </a:extLst>
          </p:cNvPr>
          <p:cNvSpPr>
            <a:spLocks noGrp="1"/>
          </p:cNvSpPr>
          <p:nvPr>
            <p:ph type="sldNum" sz="quarter" idx="12"/>
          </p:nvPr>
        </p:nvSpPr>
        <p:spPr/>
        <p:txBody>
          <a:bodyPr/>
          <a:lstStyle/>
          <a:p>
            <a:fld id="{CF4668DC-857F-487D-BFFA-8C0CA5037977}" type="slidenum">
              <a:rPr lang="fr-BE" smtClean="0"/>
              <a:t>26</a:t>
            </a:fld>
            <a:endParaRPr lang="fr-BE"/>
          </a:p>
        </p:txBody>
      </p:sp>
      <p:sp>
        <p:nvSpPr>
          <p:cNvPr id="5" name="Rectangle 4">
            <a:extLst>
              <a:ext uri="{FF2B5EF4-FFF2-40B4-BE49-F238E27FC236}">
                <a16:creationId xmlns:a16="http://schemas.microsoft.com/office/drawing/2014/main" id="{7F8F6869-FB14-33CE-9BA5-F462AE0E0CA9}"/>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Comparaison des paramètres – Epsilon</a:t>
            </a:r>
          </a:p>
        </p:txBody>
      </p:sp>
      <p:pic>
        <p:nvPicPr>
          <p:cNvPr id="7" name="Picture 6">
            <a:extLst>
              <a:ext uri="{FF2B5EF4-FFF2-40B4-BE49-F238E27FC236}">
                <a16:creationId xmlns:a16="http://schemas.microsoft.com/office/drawing/2014/main" id="{A70A5DA2-DEF4-F307-274E-B81A1153224A}"/>
              </a:ext>
            </a:extLst>
          </p:cNvPr>
          <p:cNvPicPr>
            <a:picLocks noChangeAspect="1"/>
          </p:cNvPicPr>
          <p:nvPr/>
        </p:nvPicPr>
        <p:blipFill>
          <a:blip r:embed="rId2">
            <a:extLst>
              <a:ext uri="{28A0092B-C50C-407E-A947-70E740481C1C}">
                <a14:useLocalDpi xmlns:a14="http://schemas.microsoft.com/office/drawing/2010/main" val="0"/>
              </a:ext>
            </a:extLst>
          </a:blip>
          <a:srcRect l="10625" r="8263"/>
          <a:stretch/>
        </p:blipFill>
        <p:spPr>
          <a:xfrm>
            <a:off x="-22200" y="483518"/>
            <a:ext cx="9029018" cy="2226326"/>
          </a:xfrm>
          <a:prstGeom prst="rect">
            <a:avLst/>
          </a:prstGeom>
        </p:spPr>
      </p:pic>
      <p:sp>
        <p:nvSpPr>
          <p:cNvPr id="8" name="TextBox 7">
            <a:extLst>
              <a:ext uri="{FF2B5EF4-FFF2-40B4-BE49-F238E27FC236}">
                <a16:creationId xmlns:a16="http://schemas.microsoft.com/office/drawing/2014/main" id="{B4F90217-ACA0-5954-272C-0F1217496D4F}"/>
              </a:ext>
            </a:extLst>
          </p:cNvPr>
          <p:cNvSpPr txBox="1"/>
          <p:nvPr/>
        </p:nvSpPr>
        <p:spPr>
          <a:xfrm>
            <a:off x="4614330" y="575633"/>
            <a:ext cx="648072" cy="230832"/>
          </a:xfrm>
          <a:prstGeom prst="rect">
            <a:avLst/>
          </a:prstGeom>
          <a:noFill/>
        </p:spPr>
        <p:txBody>
          <a:bodyPr wrap="square" rtlCol="0">
            <a:spAutoFit/>
          </a:bodyPr>
          <a:lstStyle/>
          <a:p>
            <a:r>
              <a:rPr lang="fr-FR" sz="900" b="1" dirty="0"/>
              <a:t>0.5</a:t>
            </a:r>
          </a:p>
        </p:txBody>
      </p:sp>
      <p:sp>
        <p:nvSpPr>
          <p:cNvPr id="9" name="TextBox 8">
            <a:extLst>
              <a:ext uri="{FF2B5EF4-FFF2-40B4-BE49-F238E27FC236}">
                <a16:creationId xmlns:a16="http://schemas.microsoft.com/office/drawing/2014/main" id="{59764ACB-FEDA-4C0A-E196-CA0B5B20A047}"/>
              </a:ext>
            </a:extLst>
          </p:cNvPr>
          <p:cNvSpPr txBox="1"/>
          <p:nvPr/>
        </p:nvSpPr>
        <p:spPr>
          <a:xfrm>
            <a:off x="1013930" y="575633"/>
            <a:ext cx="648072" cy="230832"/>
          </a:xfrm>
          <a:prstGeom prst="rect">
            <a:avLst/>
          </a:prstGeom>
          <a:noFill/>
        </p:spPr>
        <p:txBody>
          <a:bodyPr wrap="square" rtlCol="0">
            <a:spAutoFit/>
          </a:bodyPr>
          <a:lstStyle/>
          <a:p>
            <a:r>
              <a:rPr lang="fr-FR" sz="900" b="1" dirty="0"/>
              <a:t>0.1</a:t>
            </a:r>
          </a:p>
        </p:txBody>
      </p:sp>
      <p:sp>
        <p:nvSpPr>
          <p:cNvPr id="10" name="TextBox 9">
            <a:extLst>
              <a:ext uri="{FF2B5EF4-FFF2-40B4-BE49-F238E27FC236}">
                <a16:creationId xmlns:a16="http://schemas.microsoft.com/office/drawing/2014/main" id="{602B92C2-13C2-ADDF-ACBC-9980150ACAAE}"/>
              </a:ext>
            </a:extLst>
          </p:cNvPr>
          <p:cNvSpPr txBox="1"/>
          <p:nvPr/>
        </p:nvSpPr>
        <p:spPr>
          <a:xfrm>
            <a:off x="2814502" y="575632"/>
            <a:ext cx="648072" cy="230832"/>
          </a:xfrm>
          <a:prstGeom prst="rect">
            <a:avLst/>
          </a:prstGeom>
          <a:noFill/>
        </p:spPr>
        <p:txBody>
          <a:bodyPr wrap="square" rtlCol="0">
            <a:spAutoFit/>
          </a:bodyPr>
          <a:lstStyle/>
          <a:p>
            <a:r>
              <a:rPr lang="fr-FR" sz="900" b="1" dirty="0"/>
              <a:t>0.3</a:t>
            </a:r>
          </a:p>
        </p:txBody>
      </p:sp>
      <p:sp>
        <p:nvSpPr>
          <p:cNvPr id="11" name="TextBox 10">
            <a:extLst>
              <a:ext uri="{FF2B5EF4-FFF2-40B4-BE49-F238E27FC236}">
                <a16:creationId xmlns:a16="http://schemas.microsoft.com/office/drawing/2014/main" id="{1232FDB6-6CC3-B8CA-4C9E-7DC44E3653E6}"/>
              </a:ext>
            </a:extLst>
          </p:cNvPr>
          <p:cNvSpPr txBox="1"/>
          <p:nvPr/>
        </p:nvSpPr>
        <p:spPr>
          <a:xfrm>
            <a:off x="6414158" y="575632"/>
            <a:ext cx="648072" cy="230832"/>
          </a:xfrm>
          <a:prstGeom prst="rect">
            <a:avLst/>
          </a:prstGeom>
          <a:noFill/>
        </p:spPr>
        <p:txBody>
          <a:bodyPr wrap="square" rtlCol="0">
            <a:spAutoFit/>
          </a:bodyPr>
          <a:lstStyle/>
          <a:p>
            <a:r>
              <a:rPr lang="fr-FR" sz="900" b="1" dirty="0"/>
              <a:t>0.7</a:t>
            </a:r>
          </a:p>
        </p:txBody>
      </p:sp>
      <p:sp>
        <p:nvSpPr>
          <p:cNvPr id="12" name="TextBox 11">
            <a:extLst>
              <a:ext uri="{FF2B5EF4-FFF2-40B4-BE49-F238E27FC236}">
                <a16:creationId xmlns:a16="http://schemas.microsoft.com/office/drawing/2014/main" id="{31B0F41F-6031-14AD-3A85-A3A3F217A7D7}"/>
              </a:ext>
            </a:extLst>
          </p:cNvPr>
          <p:cNvSpPr txBox="1"/>
          <p:nvPr/>
        </p:nvSpPr>
        <p:spPr>
          <a:xfrm>
            <a:off x="8094328" y="575631"/>
            <a:ext cx="648072" cy="230832"/>
          </a:xfrm>
          <a:prstGeom prst="rect">
            <a:avLst/>
          </a:prstGeom>
          <a:noFill/>
        </p:spPr>
        <p:txBody>
          <a:bodyPr wrap="square" rtlCol="0">
            <a:spAutoFit/>
          </a:bodyPr>
          <a:lstStyle/>
          <a:p>
            <a:r>
              <a:rPr lang="fr-FR" sz="900" b="1" dirty="0"/>
              <a:t>0.9</a:t>
            </a:r>
          </a:p>
        </p:txBody>
      </p:sp>
      <p:pic>
        <p:nvPicPr>
          <p:cNvPr id="14" name="Picture 13" descr="A graph with colored lines and dots&#10;&#10;AI-generated content may be incorrect.">
            <a:extLst>
              <a:ext uri="{FF2B5EF4-FFF2-40B4-BE49-F238E27FC236}">
                <a16:creationId xmlns:a16="http://schemas.microsoft.com/office/drawing/2014/main" id="{883EDBCA-F93D-9E1C-1BAF-41A14B527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191" y="2706173"/>
            <a:ext cx="3907618" cy="1953809"/>
          </a:xfrm>
          <a:prstGeom prst="rect">
            <a:avLst/>
          </a:prstGeom>
        </p:spPr>
      </p:pic>
      <p:sp>
        <p:nvSpPr>
          <p:cNvPr id="15" name="TextBox 14">
            <a:extLst>
              <a:ext uri="{FF2B5EF4-FFF2-40B4-BE49-F238E27FC236}">
                <a16:creationId xmlns:a16="http://schemas.microsoft.com/office/drawing/2014/main" id="{36550BA3-060F-3A1C-999D-310B14BA19B9}"/>
              </a:ext>
            </a:extLst>
          </p:cNvPr>
          <p:cNvSpPr txBox="1"/>
          <p:nvPr/>
        </p:nvSpPr>
        <p:spPr>
          <a:xfrm>
            <a:off x="5580112" y="4011910"/>
            <a:ext cx="648072" cy="477054"/>
          </a:xfrm>
          <a:prstGeom prst="rect">
            <a:avLst/>
          </a:prstGeom>
          <a:noFill/>
        </p:spPr>
        <p:txBody>
          <a:bodyPr wrap="square" rtlCol="0">
            <a:spAutoFit/>
          </a:bodyPr>
          <a:lstStyle/>
          <a:p>
            <a:r>
              <a:rPr lang="fr-FR" sz="500" b="1" dirty="0"/>
              <a:t>0.1</a:t>
            </a:r>
            <a:br>
              <a:rPr lang="fr-FR" sz="500" b="1" dirty="0"/>
            </a:br>
            <a:r>
              <a:rPr lang="fr-FR" sz="500" b="1" dirty="0"/>
              <a:t>0.3</a:t>
            </a:r>
            <a:br>
              <a:rPr lang="fr-FR" sz="500" b="1" dirty="0"/>
            </a:br>
            <a:r>
              <a:rPr lang="fr-FR" sz="500" b="1" dirty="0"/>
              <a:t>0.5</a:t>
            </a:r>
          </a:p>
          <a:p>
            <a:r>
              <a:rPr lang="fr-FR" sz="500" b="1" dirty="0"/>
              <a:t>0.7</a:t>
            </a:r>
          </a:p>
          <a:p>
            <a:r>
              <a:rPr lang="fr-FR" sz="500" b="1" dirty="0"/>
              <a:t>0.9</a:t>
            </a:r>
          </a:p>
        </p:txBody>
      </p:sp>
    </p:spTree>
    <p:extLst>
      <p:ext uri="{BB962C8B-B14F-4D97-AF65-F5344CB8AC3E}">
        <p14:creationId xmlns:p14="http://schemas.microsoft.com/office/powerpoint/2010/main" val="4239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E1F31-7EC3-5258-6F5E-98CBA06EC579}"/>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C7F2CBCF-1ED4-2BC8-88ED-8F18809D79CD}"/>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6FD5628B-A651-6A7F-C064-156849C162A1}"/>
              </a:ext>
            </a:extLst>
          </p:cNvPr>
          <p:cNvSpPr>
            <a:spLocks noGrp="1"/>
          </p:cNvSpPr>
          <p:nvPr>
            <p:ph type="sldNum" sz="quarter" idx="12"/>
          </p:nvPr>
        </p:nvSpPr>
        <p:spPr/>
        <p:txBody>
          <a:bodyPr/>
          <a:lstStyle/>
          <a:p>
            <a:fld id="{CF4668DC-857F-487D-BFFA-8C0CA5037977}" type="slidenum">
              <a:rPr lang="fr-BE" smtClean="0"/>
              <a:t>27</a:t>
            </a:fld>
            <a:endParaRPr lang="fr-BE"/>
          </a:p>
        </p:txBody>
      </p:sp>
      <p:sp>
        <p:nvSpPr>
          <p:cNvPr id="5" name="Rectangle 4">
            <a:extLst>
              <a:ext uri="{FF2B5EF4-FFF2-40B4-BE49-F238E27FC236}">
                <a16:creationId xmlns:a16="http://schemas.microsoft.com/office/drawing/2014/main" id="{EB01FCD3-C4B1-37F3-90F7-079E8E3AA4CF}"/>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Comparaison des paramètres – Epsilon</a:t>
            </a:r>
          </a:p>
        </p:txBody>
      </p:sp>
      <p:pic>
        <p:nvPicPr>
          <p:cNvPr id="7" name="Picture 6" descr="A close-up of a grid&#10;&#10;AI-generated content may be incorrect.">
            <a:extLst>
              <a:ext uri="{FF2B5EF4-FFF2-40B4-BE49-F238E27FC236}">
                <a16:creationId xmlns:a16="http://schemas.microsoft.com/office/drawing/2014/main" id="{83FF17C7-8B4A-ECDB-0143-672E5F2D00A8}"/>
              </a:ext>
            </a:extLst>
          </p:cNvPr>
          <p:cNvPicPr>
            <a:picLocks noChangeAspect="1"/>
          </p:cNvPicPr>
          <p:nvPr/>
        </p:nvPicPr>
        <p:blipFill>
          <a:blip r:embed="rId2">
            <a:extLst>
              <a:ext uri="{28A0092B-C50C-407E-A947-70E740481C1C}">
                <a14:useLocalDpi xmlns:a14="http://schemas.microsoft.com/office/drawing/2010/main" val="0"/>
              </a:ext>
            </a:extLst>
          </a:blip>
          <a:srcRect l="10625" r="8263"/>
          <a:stretch/>
        </p:blipFill>
        <p:spPr>
          <a:xfrm>
            <a:off x="502322" y="2666027"/>
            <a:ext cx="8139356" cy="2006958"/>
          </a:xfrm>
          <a:prstGeom prst="rect">
            <a:avLst/>
          </a:prstGeom>
        </p:spPr>
      </p:pic>
      <p:pic>
        <p:nvPicPr>
          <p:cNvPr id="9" name="Picture 8" descr="A yellow and blue squares&#10;&#10;AI-generated content may be incorrect.">
            <a:extLst>
              <a:ext uri="{FF2B5EF4-FFF2-40B4-BE49-F238E27FC236}">
                <a16:creationId xmlns:a16="http://schemas.microsoft.com/office/drawing/2014/main" id="{BE48C9FA-2E63-DC40-2D95-E418387BA559}"/>
              </a:ext>
            </a:extLst>
          </p:cNvPr>
          <p:cNvPicPr>
            <a:picLocks noChangeAspect="1"/>
          </p:cNvPicPr>
          <p:nvPr/>
        </p:nvPicPr>
        <p:blipFill>
          <a:blip r:embed="rId3">
            <a:extLst>
              <a:ext uri="{28A0092B-C50C-407E-A947-70E740481C1C}">
                <a14:useLocalDpi xmlns:a14="http://schemas.microsoft.com/office/drawing/2010/main" val="0"/>
              </a:ext>
            </a:extLst>
          </a:blip>
          <a:srcRect l="10625" r="8263"/>
          <a:stretch/>
        </p:blipFill>
        <p:spPr>
          <a:xfrm>
            <a:off x="502322" y="659069"/>
            <a:ext cx="8139356" cy="2006958"/>
          </a:xfrm>
          <a:prstGeom prst="rect">
            <a:avLst/>
          </a:prstGeom>
        </p:spPr>
      </p:pic>
    </p:spTree>
    <p:extLst>
      <p:ext uri="{BB962C8B-B14F-4D97-AF65-F5344CB8AC3E}">
        <p14:creationId xmlns:p14="http://schemas.microsoft.com/office/powerpoint/2010/main" val="619485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844165-D2BE-6564-01F0-98DA95179C05}"/>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EF7FCDB3-08FD-1CFE-7DCB-D174941A9096}"/>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03C57F5C-0B3F-EC90-7D9D-D4EFF9E86ABE}"/>
              </a:ext>
            </a:extLst>
          </p:cNvPr>
          <p:cNvSpPr>
            <a:spLocks noGrp="1"/>
          </p:cNvSpPr>
          <p:nvPr>
            <p:ph type="sldNum" sz="quarter" idx="12"/>
          </p:nvPr>
        </p:nvSpPr>
        <p:spPr/>
        <p:txBody>
          <a:bodyPr/>
          <a:lstStyle/>
          <a:p>
            <a:fld id="{CF4668DC-857F-487D-BFFA-8C0CA5037977}" type="slidenum">
              <a:rPr lang="fr-BE" smtClean="0"/>
              <a:t>28</a:t>
            </a:fld>
            <a:endParaRPr lang="fr-BE"/>
          </a:p>
        </p:txBody>
      </p:sp>
      <p:sp>
        <p:nvSpPr>
          <p:cNvPr id="9" name="Rectangle 8">
            <a:extLst>
              <a:ext uri="{FF2B5EF4-FFF2-40B4-BE49-F238E27FC236}">
                <a16:creationId xmlns:a16="http://schemas.microsoft.com/office/drawing/2014/main" id="{C337F3F6-60FD-D076-F0AC-3D14DE96C69E}"/>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Comparaison des paramètres – Epsilon</a:t>
            </a:r>
          </a:p>
        </p:txBody>
      </p:sp>
      <p:sp>
        <p:nvSpPr>
          <p:cNvPr id="10" name="TextBox 9">
            <a:extLst>
              <a:ext uri="{FF2B5EF4-FFF2-40B4-BE49-F238E27FC236}">
                <a16:creationId xmlns:a16="http://schemas.microsoft.com/office/drawing/2014/main" id="{F1D725B9-31A4-5FB1-8F90-D2CC87CDFF00}"/>
              </a:ext>
            </a:extLst>
          </p:cNvPr>
          <p:cNvSpPr txBox="1"/>
          <p:nvPr/>
        </p:nvSpPr>
        <p:spPr>
          <a:xfrm>
            <a:off x="0" y="3826431"/>
            <a:ext cx="9144000" cy="338554"/>
          </a:xfrm>
          <a:prstGeom prst="rect">
            <a:avLst/>
          </a:prstGeom>
          <a:noFill/>
        </p:spPr>
        <p:txBody>
          <a:bodyPr wrap="square">
            <a:spAutoFit/>
          </a:bodyPr>
          <a:lstStyle/>
          <a:p>
            <a:r>
              <a:rPr lang="fr-FR" sz="1600" dirty="0">
                <a:latin typeface="Times New Roman" panose="02020603050405020304" pitchFamily="18" charset="0"/>
                <a:cs typeface="Times New Roman" panose="02020603050405020304" pitchFamily="18" charset="0"/>
              </a:rPr>
              <a:t>Le choix d’Epsilon autour de 0.5 n’affecte pas beaucoup les performances du système (réponse aléatoire) </a:t>
            </a:r>
          </a:p>
        </p:txBody>
      </p:sp>
      <p:pic>
        <p:nvPicPr>
          <p:cNvPr id="12" name="Picture 11" descr="A graph with different colored lines&#10;&#10;AI-generated content may be incorrect.">
            <a:extLst>
              <a:ext uri="{FF2B5EF4-FFF2-40B4-BE49-F238E27FC236}">
                <a16:creationId xmlns:a16="http://schemas.microsoft.com/office/drawing/2014/main" id="{FE80430E-1CEB-7B0E-C62A-F13B02BCE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28" y="881266"/>
            <a:ext cx="4860032" cy="2430016"/>
          </a:xfrm>
          <a:prstGeom prst="rect">
            <a:avLst/>
          </a:prstGeom>
        </p:spPr>
      </p:pic>
      <p:pic>
        <p:nvPicPr>
          <p:cNvPr id="14" name="Picture 13" descr="A graph with colorful lines and dots&#10;&#10;AI-generated content may be incorrect.">
            <a:extLst>
              <a:ext uri="{FF2B5EF4-FFF2-40B4-BE49-F238E27FC236}">
                <a16:creationId xmlns:a16="http://schemas.microsoft.com/office/drawing/2014/main" id="{08FF64B0-A125-9957-9B09-5D94470B8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871741"/>
            <a:ext cx="4860032" cy="2430016"/>
          </a:xfrm>
          <a:prstGeom prst="rect">
            <a:avLst/>
          </a:prstGeom>
        </p:spPr>
      </p:pic>
    </p:spTree>
    <p:extLst>
      <p:ext uri="{BB962C8B-B14F-4D97-AF65-F5344CB8AC3E}">
        <p14:creationId xmlns:p14="http://schemas.microsoft.com/office/powerpoint/2010/main" val="455236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2974CB-93C3-42F7-52E3-E612A4FCF8D6}"/>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A9A8038D-140E-5C9F-6A95-A3865711374C}"/>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0A73FCDB-8097-BA1F-93A3-8812E5D944D5}"/>
              </a:ext>
            </a:extLst>
          </p:cNvPr>
          <p:cNvSpPr>
            <a:spLocks noGrp="1"/>
          </p:cNvSpPr>
          <p:nvPr>
            <p:ph type="sldNum" sz="quarter" idx="12"/>
          </p:nvPr>
        </p:nvSpPr>
        <p:spPr/>
        <p:txBody>
          <a:bodyPr/>
          <a:lstStyle/>
          <a:p>
            <a:fld id="{CF4668DC-857F-487D-BFFA-8C0CA5037977}" type="slidenum">
              <a:rPr lang="fr-BE" smtClean="0"/>
              <a:t>29</a:t>
            </a:fld>
            <a:endParaRPr lang="fr-BE"/>
          </a:p>
        </p:txBody>
      </p:sp>
      <p:sp>
        <p:nvSpPr>
          <p:cNvPr id="5" name="Rectangle 4">
            <a:extLst>
              <a:ext uri="{FF2B5EF4-FFF2-40B4-BE49-F238E27FC236}">
                <a16:creationId xmlns:a16="http://schemas.microsoft.com/office/drawing/2014/main" id="{0B0753AE-05BD-195E-2FBF-ACE33C55D20E}"/>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Comparaison des paramètres – Discount factor</a:t>
            </a:r>
          </a:p>
        </p:txBody>
      </p:sp>
      <p:pic>
        <p:nvPicPr>
          <p:cNvPr id="7" name="Picture 6" descr="A screenshot of a graph&#10;&#10;AI-generated content may be incorrect.">
            <a:extLst>
              <a:ext uri="{FF2B5EF4-FFF2-40B4-BE49-F238E27FC236}">
                <a16:creationId xmlns:a16="http://schemas.microsoft.com/office/drawing/2014/main" id="{C6881F57-B99C-B132-C8D4-096B76C90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79031"/>
            <a:ext cx="9144000" cy="1828800"/>
          </a:xfrm>
          <a:prstGeom prst="rect">
            <a:avLst/>
          </a:prstGeom>
        </p:spPr>
      </p:pic>
      <p:pic>
        <p:nvPicPr>
          <p:cNvPr id="9" name="Picture 8" descr="A yellow squares with black text&#10;&#10;AI-generated content may be incorrect.">
            <a:extLst>
              <a:ext uri="{FF2B5EF4-FFF2-40B4-BE49-F238E27FC236}">
                <a16:creationId xmlns:a16="http://schemas.microsoft.com/office/drawing/2014/main" id="{BEB12F48-456C-C574-F59C-899A949D7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231"/>
            <a:ext cx="9144000" cy="1828800"/>
          </a:xfrm>
          <a:prstGeom prst="rect">
            <a:avLst/>
          </a:prstGeom>
        </p:spPr>
      </p:pic>
    </p:spTree>
    <p:extLst>
      <p:ext uri="{BB962C8B-B14F-4D97-AF65-F5344CB8AC3E}">
        <p14:creationId xmlns:p14="http://schemas.microsoft.com/office/powerpoint/2010/main" val="818645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Choix du sujet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851670"/>
            <a:ext cx="3788544" cy="2177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892244"/>
            <a:ext cx="3864508" cy="209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1607710" y="1522912"/>
            <a:ext cx="1728192" cy="369332"/>
          </a:xfrm>
          <a:prstGeom prst="rect">
            <a:avLst/>
          </a:prstGeom>
          <a:noFill/>
        </p:spPr>
        <p:txBody>
          <a:bodyPr wrap="square" rtlCol="0">
            <a:spAutoFit/>
          </a:bodyPr>
          <a:lstStyle/>
          <a:p>
            <a:pPr algn="ctr"/>
            <a:r>
              <a:rPr lang="fr-FR" dirty="0"/>
              <a:t>SUJET1:</a:t>
            </a:r>
          </a:p>
        </p:txBody>
      </p:sp>
      <p:sp>
        <p:nvSpPr>
          <p:cNvPr id="6" name="ZoneTexte 5"/>
          <p:cNvSpPr txBox="1"/>
          <p:nvPr/>
        </p:nvSpPr>
        <p:spPr>
          <a:xfrm>
            <a:off x="6034224" y="1489740"/>
            <a:ext cx="1728192" cy="369332"/>
          </a:xfrm>
          <a:prstGeom prst="rect">
            <a:avLst/>
          </a:prstGeom>
          <a:noFill/>
        </p:spPr>
        <p:txBody>
          <a:bodyPr wrap="square" rtlCol="0">
            <a:spAutoFit/>
          </a:bodyPr>
          <a:lstStyle/>
          <a:p>
            <a:pPr algn="ctr"/>
            <a:r>
              <a:rPr lang="fr-FR" dirty="0"/>
              <a:t>SUJET2:</a:t>
            </a:r>
          </a:p>
        </p:txBody>
      </p:sp>
      <p:sp>
        <p:nvSpPr>
          <p:cNvPr id="4" name="Ellipse 3"/>
          <p:cNvSpPr/>
          <p:nvPr/>
        </p:nvSpPr>
        <p:spPr>
          <a:xfrm>
            <a:off x="0" y="1419622"/>
            <a:ext cx="4716016" cy="295232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0990" y="771550"/>
            <a:ext cx="9156630" cy="584775"/>
          </a:xfrm>
          <a:prstGeom prst="rect">
            <a:avLst/>
          </a:prstGeom>
          <a:noFill/>
        </p:spPr>
        <p:txBody>
          <a:bodyPr wrap="square" rtlCol="0">
            <a:spAutoFit/>
          </a:bodyPr>
          <a:lstStyle/>
          <a:p>
            <a:r>
              <a:rPr lang="fr-FR" sz="1600" dirty="0"/>
              <a:t>Choix du premier sujet. Sujet avec matériel plus accessible et implémentation d’algorithme d’apprentissage renforcé</a:t>
            </a:r>
            <a:endParaRPr lang="fr-FR" sz="1600" b="1" dirty="0">
              <a:solidFill>
                <a:schemeClr val="tx2"/>
              </a:solidFill>
            </a:endParaRPr>
          </a:p>
        </p:txBody>
      </p:sp>
      <p:sp>
        <p:nvSpPr>
          <p:cNvPr id="5" name="Rectangle 4"/>
          <p:cNvSpPr/>
          <p:nvPr/>
        </p:nvSpPr>
        <p:spPr>
          <a:xfrm>
            <a:off x="1571706" y="4498070"/>
            <a:ext cx="1800200" cy="28803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IAvoid</a:t>
            </a:r>
            <a:endParaRPr lang="fr-FR" b="1" dirty="0"/>
          </a:p>
        </p:txBody>
      </p:sp>
      <p:sp>
        <p:nvSpPr>
          <p:cNvPr id="7" name="ZoneTexte 6"/>
          <p:cNvSpPr txBox="1"/>
          <p:nvPr/>
        </p:nvSpPr>
        <p:spPr>
          <a:xfrm>
            <a:off x="5890208" y="4291338"/>
            <a:ext cx="2016224" cy="369332"/>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Prochain projet…</a:t>
            </a:r>
          </a:p>
        </p:txBody>
      </p:sp>
      <p:sp>
        <p:nvSpPr>
          <p:cNvPr id="10" name="Espace réservé du pied de page 9"/>
          <p:cNvSpPr>
            <a:spLocks noGrp="1"/>
          </p:cNvSpPr>
          <p:nvPr>
            <p:ph type="ftr" sz="quarter" idx="11"/>
          </p:nvPr>
        </p:nvSpPr>
        <p:spPr/>
        <p:txBody>
          <a:bodyPr/>
          <a:lstStyle/>
          <a:p>
            <a:r>
              <a:rPr lang="fr-BE"/>
              <a:t>Nouamane SOUADI - IAvoid</a:t>
            </a:r>
          </a:p>
        </p:txBody>
      </p:sp>
      <p:sp>
        <p:nvSpPr>
          <p:cNvPr id="12" name="Espace réservé de la date 11"/>
          <p:cNvSpPr>
            <a:spLocks noGrp="1"/>
          </p:cNvSpPr>
          <p:nvPr>
            <p:ph type="dt" sz="half" idx="10"/>
          </p:nvPr>
        </p:nvSpPr>
        <p:spPr/>
        <p:txBody>
          <a:bodyPr/>
          <a:lstStyle/>
          <a:p>
            <a:r>
              <a:rPr lang="fr-FR"/>
              <a:t>Département Génie Electrique</a:t>
            </a:r>
            <a:endParaRPr lang="fr-BE"/>
          </a:p>
        </p:txBody>
      </p:sp>
      <p:sp>
        <p:nvSpPr>
          <p:cNvPr id="13" name="Espace réservé du numéro de diapositive 12"/>
          <p:cNvSpPr>
            <a:spLocks noGrp="1"/>
          </p:cNvSpPr>
          <p:nvPr>
            <p:ph type="sldNum" sz="quarter" idx="12"/>
          </p:nvPr>
        </p:nvSpPr>
        <p:spPr/>
        <p:txBody>
          <a:bodyPr/>
          <a:lstStyle/>
          <a:p>
            <a:fld id="{CF4668DC-857F-487D-BFFA-8C0CA5037977}" type="slidenum">
              <a:rPr lang="fr-BE" smtClean="0"/>
              <a:t>3</a:t>
            </a:fld>
            <a:endParaRPr lang="fr-BE"/>
          </a:p>
        </p:txBody>
      </p:sp>
    </p:spTree>
    <p:extLst>
      <p:ext uri="{BB962C8B-B14F-4D97-AF65-F5344CB8AC3E}">
        <p14:creationId xmlns:p14="http://schemas.microsoft.com/office/powerpoint/2010/main" val="3431200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69BA4-679B-2594-350A-59CC91A917DD}"/>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6AEFF365-2988-4940-BDEE-F9AE3E9A2DF1}"/>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FBBC0D9F-921B-DE8A-D976-F6A808C9300E}"/>
              </a:ext>
            </a:extLst>
          </p:cNvPr>
          <p:cNvSpPr>
            <a:spLocks noGrp="1"/>
          </p:cNvSpPr>
          <p:nvPr>
            <p:ph type="sldNum" sz="quarter" idx="12"/>
          </p:nvPr>
        </p:nvSpPr>
        <p:spPr/>
        <p:txBody>
          <a:bodyPr/>
          <a:lstStyle/>
          <a:p>
            <a:fld id="{CF4668DC-857F-487D-BFFA-8C0CA5037977}" type="slidenum">
              <a:rPr lang="fr-BE" smtClean="0"/>
              <a:t>30</a:t>
            </a:fld>
            <a:endParaRPr lang="fr-BE"/>
          </a:p>
        </p:txBody>
      </p:sp>
      <p:sp>
        <p:nvSpPr>
          <p:cNvPr id="5" name="Rectangle 4">
            <a:extLst>
              <a:ext uri="{FF2B5EF4-FFF2-40B4-BE49-F238E27FC236}">
                <a16:creationId xmlns:a16="http://schemas.microsoft.com/office/drawing/2014/main" id="{3B37957B-438C-C3C9-A6EF-F5536298A28D}"/>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Comparaison des paramètres – Discount factor</a:t>
            </a:r>
          </a:p>
        </p:txBody>
      </p:sp>
      <p:pic>
        <p:nvPicPr>
          <p:cNvPr id="11" name="Picture 10" descr="A graph of a graph&#10;&#10;AI-generated content may be incorrect.">
            <a:extLst>
              <a:ext uri="{FF2B5EF4-FFF2-40B4-BE49-F238E27FC236}">
                <a16:creationId xmlns:a16="http://schemas.microsoft.com/office/drawing/2014/main" id="{1DF07B0C-BDA0-4E47-9013-CFF544318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455" y="843558"/>
            <a:ext cx="4837468" cy="2418734"/>
          </a:xfrm>
          <a:prstGeom prst="rect">
            <a:avLst/>
          </a:prstGeom>
        </p:spPr>
      </p:pic>
      <p:pic>
        <p:nvPicPr>
          <p:cNvPr id="13" name="Picture 12" descr="A graph of a number of colored lines&#10;&#10;AI-generated content may be incorrect.">
            <a:extLst>
              <a:ext uri="{FF2B5EF4-FFF2-40B4-BE49-F238E27FC236}">
                <a16:creationId xmlns:a16="http://schemas.microsoft.com/office/drawing/2014/main" id="{0C03BC7B-24E8-B9C5-1F60-F4E3C5331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3558"/>
            <a:ext cx="4837466" cy="2418734"/>
          </a:xfrm>
          <a:prstGeom prst="rect">
            <a:avLst/>
          </a:prstGeom>
        </p:spPr>
      </p:pic>
      <p:sp>
        <p:nvSpPr>
          <p:cNvPr id="6" name="TextBox 5">
            <a:extLst>
              <a:ext uri="{FF2B5EF4-FFF2-40B4-BE49-F238E27FC236}">
                <a16:creationId xmlns:a16="http://schemas.microsoft.com/office/drawing/2014/main" id="{04248B44-F47D-70BB-9019-F7048A849777}"/>
              </a:ext>
            </a:extLst>
          </p:cNvPr>
          <p:cNvSpPr txBox="1"/>
          <p:nvPr/>
        </p:nvSpPr>
        <p:spPr>
          <a:xfrm>
            <a:off x="-9128" y="4299942"/>
            <a:ext cx="9144000" cy="338554"/>
          </a:xfrm>
          <a:prstGeom prst="rect">
            <a:avLst/>
          </a:prstGeom>
          <a:noFill/>
        </p:spPr>
        <p:txBody>
          <a:bodyPr wrap="square">
            <a:spAutoFit/>
          </a:bodyPr>
          <a:lstStyle/>
          <a:p>
            <a:r>
              <a:rPr lang="fr-FR" sz="1600" dirty="0">
                <a:latin typeface="Times New Roman" panose="02020603050405020304" pitchFamily="18" charset="0"/>
                <a:cs typeface="Times New Roman" panose="02020603050405020304" pitchFamily="18" charset="0"/>
              </a:rPr>
              <a:t>Plus le Discount Factor est grand plus le système est forcé à trouver des solutions plus optimisées et courtes</a:t>
            </a:r>
          </a:p>
        </p:txBody>
      </p:sp>
      <p:graphicFrame>
        <p:nvGraphicFramePr>
          <p:cNvPr id="7" name="Table 6">
            <a:extLst>
              <a:ext uri="{FF2B5EF4-FFF2-40B4-BE49-F238E27FC236}">
                <a16:creationId xmlns:a16="http://schemas.microsoft.com/office/drawing/2014/main" id="{3360FE7A-63E5-7D01-F88D-64B74773BC62}"/>
              </a:ext>
            </a:extLst>
          </p:cNvPr>
          <p:cNvGraphicFramePr>
            <a:graphicFrameLocks noGrp="1"/>
          </p:cNvGraphicFramePr>
          <p:nvPr>
            <p:extLst>
              <p:ext uri="{D42A27DB-BD31-4B8C-83A1-F6EECF244321}">
                <p14:modId xmlns:p14="http://schemas.microsoft.com/office/powerpoint/2010/main" val="164544664"/>
              </p:ext>
            </p:extLst>
          </p:nvPr>
        </p:nvGraphicFramePr>
        <p:xfrm>
          <a:off x="3092599" y="2403068"/>
          <a:ext cx="1500758" cy="1883420"/>
        </p:xfrm>
        <a:graphic>
          <a:graphicData uri="http://schemas.openxmlformats.org/drawingml/2006/table">
            <a:tbl>
              <a:tblPr firstRow="1" bandRow="1">
                <a:tableStyleId>{5C22544A-7EE6-4342-B048-85BDC9FD1C3A}</a:tableStyleId>
              </a:tblPr>
              <a:tblGrid>
                <a:gridCol w="780678">
                  <a:extLst>
                    <a:ext uri="{9D8B030D-6E8A-4147-A177-3AD203B41FA5}">
                      <a16:colId xmlns:a16="http://schemas.microsoft.com/office/drawing/2014/main" val="1832151818"/>
                    </a:ext>
                  </a:extLst>
                </a:gridCol>
                <a:gridCol w="720080">
                  <a:extLst>
                    <a:ext uri="{9D8B030D-6E8A-4147-A177-3AD203B41FA5}">
                      <a16:colId xmlns:a16="http://schemas.microsoft.com/office/drawing/2014/main" val="3513782333"/>
                    </a:ext>
                  </a:extLst>
                </a:gridCol>
              </a:tblGrid>
              <a:tr h="262384">
                <a:tc>
                  <a:txBody>
                    <a:bodyPr/>
                    <a:lstStyle/>
                    <a:p>
                      <a:r>
                        <a:rPr lang="fr-FR" sz="1050" dirty="0">
                          <a:solidFill>
                            <a:schemeClr val="tx1"/>
                          </a:solidFill>
                        </a:rPr>
                        <a:t>paramètre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Meilleur réponse/cycle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7003231"/>
                  </a:ext>
                </a:extLst>
              </a:tr>
              <a:tr h="262384">
                <a:tc>
                  <a:txBody>
                    <a:bodyPr/>
                    <a:lstStyle/>
                    <a:p>
                      <a:r>
                        <a:rPr lang="fr-FR" sz="1050" dirty="0">
                          <a:solidFill>
                            <a:schemeClr val="tx1"/>
                          </a:solidFill>
                        </a:rPr>
                        <a:t>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fr-FR" sz="1050" dirty="0">
                          <a:solidFill>
                            <a:schemeClr val="tx1"/>
                          </a:solidFill>
                        </a:rPr>
                        <a:t>16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479440071"/>
                  </a:ext>
                </a:extLst>
              </a:tr>
              <a:tr h="262384">
                <a:tc>
                  <a:txBody>
                    <a:bodyPr/>
                    <a:lstStyle/>
                    <a:p>
                      <a:r>
                        <a:rPr lang="fr-FR" sz="1050" dirty="0">
                          <a:solidFill>
                            <a:schemeClr val="tx1"/>
                          </a:solidFill>
                        </a:rPr>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fr-FR" sz="1050" dirty="0">
                          <a:solidFill>
                            <a:schemeClr val="tx1"/>
                          </a:solidFill>
                        </a:rPr>
                        <a:t>7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51805120"/>
                  </a:ext>
                </a:extLst>
              </a:tr>
              <a:tr h="262384">
                <a:tc>
                  <a:txBody>
                    <a:bodyPr/>
                    <a:lstStyle/>
                    <a:p>
                      <a:r>
                        <a:rPr lang="fr-FR" sz="1050" dirty="0">
                          <a:solidFill>
                            <a:schemeClr val="tx1"/>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fr-FR" sz="1050" dirty="0">
                          <a:solidFill>
                            <a:schemeClr val="tx1"/>
                          </a:solidFill>
                        </a:rPr>
                        <a:t>2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99255327"/>
                  </a:ext>
                </a:extLst>
              </a:tr>
              <a:tr h="262384">
                <a:tc>
                  <a:txBody>
                    <a:bodyPr/>
                    <a:lstStyle/>
                    <a:p>
                      <a:r>
                        <a:rPr lang="fr-FR" sz="1050" dirty="0">
                          <a:solidFill>
                            <a:schemeClr val="tx1"/>
                          </a:solidFill>
                        </a:rPr>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0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719879"/>
                  </a:ext>
                </a:extLst>
              </a:tr>
              <a:tr h="262384">
                <a:tc>
                  <a:txBody>
                    <a:bodyPr/>
                    <a:lstStyle/>
                    <a:p>
                      <a:r>
                        <a:rPr lang="fr-FR" sz="1050" dirty="0">
                          <a:solidFill>
                            <a:schemeClr val="tx1"/>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0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3797295"/>
                  </a:ext>
                </a:extLst>
              </a:tr>
            </a:tbl>
          </a:graphicData>
        </a:graphic>
      </p:graphicFrame>
      <p:graphicFrame>
        <p:nvGraphicFramePr>
          <p:cNvPr id="8" name="Table 7">
            <a:extLst>
              <a:ext uri="{FF2B5EF4-FFF2-40B4-BE49-F238E27FC236}">
                <a16:creationId xmlns:a16="http://schemas.microsoft.com/office/drawing/2014/main" id="{2A156AF6-BDD5-58D3-C76B-F47F7FA9A329}"/>
              </a:ext>
            </a:extLst>
          </p:cNvPr>
          <p:cNvGraphicFramePr>
            <a:graphicFrameLocks noGrp="1"/>
          </p:cNvGraphicFramePr>
          <p:nvPr>
            <p:extLst>
              <p:ext uri="{D42A27DB-BD31-4B8C-83A1-F6EECF244321}">
                <p14:modId xmlns:p14="http://schemas.microsoft.com/office/powerpoint/2010/main" val="3952644722"/>
              </p:ext>
            </p:extLst>
          </p:nvPr>
        </p:nvGraphicFramePr>
        <p:xfrm>
          <a:off x="7452320" y="2400592"/>
          <a:ext cx="1500758" cy="1883420"/>
        </p:xfrm>
        <a:graphic>
          <a:graphicData uri="http://schemas.openxmlformats.org/drawingml/2006/table">
            <a:tbl>
              <a:tblPr firstRow="1" bandRow="1">
                <a:tableStyleId>{5C22544A-7EE6-4342-B048-85BDC9FD1C3A}</a:tableStyleId>
              </a:tblPr>
              <a:tblGrid>
                <a:gridCol w="780678">
                  <a:extLst>
                    <a:ext uri="{9D8B030D-6E8A-4147-A177-3AD203B41FA5}">
                      <a16:colId xmlns:a16="http://schemas.microsoft.com/office/drawing/2014/main" val="1832151818"/>
                    </a:ext>
                  </a:extLst>
                </a:gridCol>
                <a:gridCol w="720080">
                  <a:extLst>
                    <a:ext uri="{9D8B030D-6E8A-4147-A177-3AD203B41FA5}">
                      <a16:colId xmlns:a16="http://schemas.microsoft.com/office/drawing/2014/main" val="3513782333"/>
                    </a:ext>
                  </a:extLst>
                </a:gridCol>
              </a:tblGrid>
              <a:tr h="262384">
                <a:tc>
                  <a:txBody>
                    <a:bodyPr/>
                    <a:lstStyle/>
                    <a:p>
                      <a:r>
                        <a:rPr lang="fr-FR" sz="1050" dirty="0">
                          <a:solidFill>
                            <a:schemeClr val="tx1"/>
                          </a:solidFill>
                        </a:rPr>
                        <a:t>paramètre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Meilleur réponse/cycle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7003231"/>
                  </a:ext>
                </a:extLst>
              </a:tr>
              <a:tr h="262384">
                <a:tc>
                  <a:txBody>
                    <a:bodyPr/>
                    <a:lstStyle/>
                    <a:p>
                      <a:r>
                        <a:rPr lang="fr-FR" sz="1050" dirty="0">
                          <a:solidFill>
                            <a:schemeClr val="tx1"/>
                          </a:solidFill>
                        </a:rPr>
                        <a:t>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fr-FR" sz="1050" dirty="0">
                          <a:solidFill>
                            <a:schemeClr val="tx1"/>
                          </a:solidFill>
                        </a:rPr>
                        <a:t>17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479440071"/>
                  </a:ext>
                </a:extLst>
              </a:tr>
              <a:tr h="262384">
                <a:tc>
                  <a:txBody>
                    <a:bodyPr/>
                    <a:lstStyle/>
                    <a:p>
                      <a:r>
                        <a:rPr lang="fr-FR" sz="1050" dirty="0">
                          <a:solidFill>
                            <a:schemeClr val="tx1"/>
                          </a:solidFill>
                        </a:rPr>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1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1805120"/>
                  </a:ext>
                </a:extLst>
              </a:tr>
              <a:tr h="262384">
                <a:tc>
                  <a:txBody>
                    <a:bodyPr/>
                    <a:lstStyle/>
                    <a:p>
                      <a:r>
                        <a:rPr lang="fr-FR" sz="1050" dirty="0">
                          <a:solidFill>
                            <a:schemeClr val="tx1"/>
                          </a:solidFill>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fr-FR" sz="1050" dirty="0">
                          <a:solidFill>
                            <a:schemeClr val="tx1"/>
                          </a:solidFill>
                        </a:rPr>
                        <a:t>3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99255327"/>
                  </a:ext>
                </a:extLst>
              </a:tr>
              <a:tr h="262384">
                <a:tc>
                  <a:txBody>
                    <a:bodyPr/>
                    <a:lstStyle/>
                    <a:p>
                      <a:r>
                        <a:rPr lang="fr-FR" sz="1050" dirty="0">
                          <a:solidFill>
                            <a:schemeClr val="tx1"/>
                          </a:solidFill>
                        </a:rPr>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fr-FR" sz="1050" dirty="0">
                          <a:solidFill>
                            <a:schemeClr val="tx1"/>
                          </a:solidFill>
                        </a:rPr>
                        <a:t>4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45719879"/>
                  </a:ext>
                </a:extLst>
              </a:tr>
              <a:tr h="262384">
                <a:tc>
                  <a:txBody>
                    <a:bodyPr/>
                    <a:lstStyle/>
                    <a:p>
                      <a:r>
                        <a:rPr lang="fr-FR" sz="1050" dirty="0">
                          <a:solidFill>
                            <a:schemeClr val="tx1"/>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050" dirty="0">
                          <a:solidFill>
                            <a:schemeClr val="tx1"/>
                          </a:solidFill>
                        </a:rPr>
                        <a:t>0 fois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3797295"/>
                  </a:ext>
                </a:extLst>
              </a:tr>
            </a:tbl>
          </a:graphicData>
        </a:graphic>
      </p:graphicFrame>
      <p:sp>
        <p:nvSpPr>
          <p:cNvPr id="9" name="TextBox 8">
            <a:extLst>
              <a:ext uri="{FF2B5EF4-FFF2-40B4-BE49-F238E27FC236}">
                <a16:creationId xmlns:a16="http://schemas.microsoft.com/office/drawing/2014/main" id="{8CCCA1CE-D25C-AE3F-7B3C-7A824081A983}"/>
              </a:ext>
            </a:extLst>
          </p:cNvPr>
          <p:cNvSpPr txBox="1"/>
          <p:nvPr/>
        </p:nvSpPr>
        <p:spPr>
          <a:xfrm>
            <a:off x="5535872" y="3129449"/>
            <a:ext cx="1412392" cy="430887"/>
          </a:xfrm>
          <a:prstGeom prst="rect">
            <a:avLst/>
          </a:prstGeom>
          <a:noFill/>
        </p:spPr>
        <p:txBody>
          <a:bodyPr wrap="square" rtlCol="0">
            <a:spAutoFit/>
          </a:bodyPr>
          <a:lstStyle/>
          <a:p>
            <a:r>
              <a:rPr lang="fr-FR" sz="1100" b="1" dirty="0"/>
              <a:t>Plus stable à long terme</a:t>
            </a:r>
          </a:p>
        </p:txBody>
      </p:sp>
      <p:sp>
        <p:nvSpPr>
          <p:cNvPr id="10" name="TextBox 9">
            <a:extLst>
              <a:ext uri="{FF2B5EF4-FFF2-40B4-BE49-F238E27FC236}">
                <a16:creationId xmlns:a16="http://schemas.microsoft.com/office/drawing/2014/main" id="{DF4BA9D4-C7C2-1E79-1AD5-A9A207FE6F10}"/>
              </a:ext>
            </a:extLst>
          </p:cNvPr>
          <p:cNvSpPr txBox="1"/>
          <p:nvPr/>
        </p:nvSpPr>
        <p:spPr>
          <a:xfrm>
            <a:off x="5593996" y="3648836"/>
            <a:ext cx="1296144" cy="430887"/>
          </a:xfrm>
          <a:prstGeom prst="rect">
            <a:avLst/>
          </a:prstGeom>
          <a:noFill/>
        </p:spPr>
        <p:txBody>
          <a:bodyPr wrap="square" rtlCol="0">
            <a:spAutoFit/>
          </a:bodyPr>
          <a:lstStyle/>
          <a:p>
            <a:r>
              <a:rPr lang="fr-FR" sz="1100" b="1" dirty="0"/>
              <a:t>Mauvaise réponse à long terme</a:t>
            </a:r>
          </a:p>
        </p:txBody>
      </p:sp>
      <p:cxnSp>
        <p:nvCxnSpPr>
          <p:cNvPr id="14" name="Straight Arrow Connector 13">
            <a:extLst>
              <a:ext uri="{FF2B5EF4-FFF2-40B4-BE49-F238E27FC236}">
                <a16:creationId xmlns:a16="http://schemas.microsoft.com/office/drawing/2014/main" id="{AAEE3A1E-1D31-F778-FECE-00726F039C31}"/>
              </a:ext>
            </a:extLst>
          </p:cNvPr>
          <p:cNvCxnSpPr>
            <a:cxnSpLocks/>
            <a:endCxn id="8" idx="1"/>
          </p:cNvCxnSpPr>
          <p:nvPr/>
        </p:nvCxnSpPr>
        <p:spPr>
          <a:xfrm flipV="1">
            <a:off x="6588224" y="3342302"/>
            <a:ext cx="864096" cy="3469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23852664-2B41-FB64-6676-0F8631E09816}"/>
              </a:ext>
            </a:extLst>
          </p:cNvPr>
          <p:cNvCxnSpPr>
            <a:cxnSpLocks/>
          </p:cNvCxnSpPr>
          <p:nvPr/>
        </p:nvCxnSpPr>
        <p:spPr>
          <a:xfrm flipV="1">
            <a:off x="6686295" y="3648836"/>
            <a:ext cx="814208" cy="30447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9675B6CB-032E-26DF-F8DA-DE984690ADAE}"/>
              </a:ext>
            </a:extLst>
          </p:cNvPr>
          <p:cNvCxnSpPr>
            <a:cxnSpLocks/>
          </p:cNvCxnSpPr>
          <p:nvPr/>
        </p:nvCxnSpPr>
        <p:spPr>
          <a:xfrm flipV="1">
            <a:off x="6686295" y="3867894"/>
            <a:ext cx="814208" cy="929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DA247433-7E26-E4D5-54DF-C3858797A2A2}"/>
              </a:ext>
            </a:extLst>
          </p:cNvPr>
          <p:cNvSpPr txBox="1"/>
          <p:nvPr/>
        </p:nvSpPr>
        <p:spPr>
          <a:xfrm>
            <a:off x="1394982" y="3227819"/>
            <a:ext cx="1296144" cy="430887"/>
          </a:xfrm>
          <a:prstGeom prst="rect">
            <a:avLst/>
          </a:prstGeom>
          <a:noFill/>
        </p:spPr>
        <p:txBody>
          <a:bodyPr wrap="square" rtlCol="0">
            <a:spAutoFit/>
          </a:bodyPr>
          <a:lstStyle/>
          <a:p>
            <a:r>
              <a:rPr lang="fr-FR" sz="1100" b="1" dirty="0"/>
              <a:t>Mauvaise réponse à long terme</a:t>
            </a:r>
          </a:p>
        </p:txBody>
      </p:sp>
      <p:cxnSp>
        <p:nvCxnSpPr>
          <p:cNvPr id="23" name="Straight Arrow Connector 22">
            <a:extLst>
              <a:ext uri="{FF2B5EF4-FFF2-40B4-BE49-F238E27FC236}">
                <a16:creationId xmlns:a16="http://schemas.microsoft.com/office/drawing/2014/main" id="{052CAD0B-761F-FE84-A7A8-B7DFAE2595C7}"/>
              </a:ext>
            </a:extLst>
          </p:cNvPr>
          <p:cNvCxnSpPr>
            <a:cxnSpLocks/>
          </p:cNvCxnSpPr>
          <p:nvPr/>
        </p:nvCxnSpPr>
        <p:spPr>
          <a:xfrm>
            <a:off x="2400594" y="3500615"/>
            <a:ext cx="723606" cy="14822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01786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39BCD-5EC7-779A-5ED9-61AF1F4615C8}"/>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2C71B329-87AD-D5D7-C373-9DEAAFD50E8D}"/>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AB5EA0B1-79C5-F25F-59B5-A28331902F73}"/>
              </a:ext>
            </a:extLst>
          </p:cNvPr>
          <p:cNvSpPr>
            <a:spLocks noGrp="1"/>
          </p:cNvSpPr>
          <p:nvPr>
            <p:ph type="sldNum" sz="quarter" idx="12"/>
          </p:nvPr>
        </p:nvSpPr>
        <p:spPr/>
        <p:txBody>
          <a:bodyPr/>
          <a:lstStyle/>
          <a:p>
            <a:fld id="{CF4668DC-857F-487D-BFFA-8C0CA5037977}" type="slidenum">
              <a:rPr lang="fr-BE" smtClean="0"/>
              <a:t>31</a:t>
            </a:fld>
            <a:endParaRPr lang="fr-BE"/>
          </a:p>
        </p:txBody>
      </p:sp>
      <p:sp>
        <p:nvSpPr>
          <p:cNvPr id="5" name="Rectangle 4">
            <a:extLst>
              <a:ext uri="{FF2B5EF4-FFF2-40B4-BE49-F238E27FC236}">
                <a16:creationId xmlns:a16="http://schemas.microsoft.com/office/drawing/2014/main" id="{60D4D3E3-98FC-4E30-F933-98FCA86F6A9D}"/>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Comparaison des paramètres – Conclusion</a:t>
            </a:r>
          </a:p>
        </p:txBody>
      </p:sp>
      <p:graphicFrame>
        <p:nvGraphicFramePr>
          <p:cNvPr id="12" name="Table 11">
            <a:extLst>
              <a:ext uri="{FF2B5EF4-FFF2-40B4-BE49-F238E27FC236}">
                <a16:creationId xmlns:a16="http://schemas.microsoft.com/office/drawing/2014/main" id="{768E22AB-9D52-0709-D1B3-F669167F4643}"/>
              </a:ext>
            </a:extLst>
          </p:cNvPr>
          <p:cNvGraphicFramePr>
            <a:graphicFrameLocks noGrp="1"/>
          </p:cNvGraphicFramePr>
          <p:nvPr>
            <p:extLst>
              <p:ext uri="{D42A27DB-BD31-4B8C-83A1-F6EECF244321}">
                <p14:modId xmlns:p14="http://schemas.microsoft.com/office/powerpoint/2010/main" val="2711059153"/>
              </p:ext>
            </p:extLst>
          </p:nvPr>
        </p:nvGraphicFramePr>
        <p:xfrm>
          <a:off x="476250" y="1059582"/>
          <a:ext cx="8075240" cy="2631440"/>
        </p:xfrm>
        <a:graphic>
          <a:graphicData uri="http://schemas.openxmlformats.org/drawingml/2006/table">
            <a:tbl>
              <a:tblPr firstRow="1" bandRow="1">
                <a:tableStyleId>{5C22544A-7EE6-4342-B048-85BDC9FD1C3A}</a:tableStyleId>
              </a:tblPr>
              <a:tblGrid>
                <a:gridCol w="2261067">
                  <a:extLst>
                    <a:ext uri="{9D8B030D-6E8A-4147-A177-3AD203B41FA5}">
                      <a16:colId xmlns:a16="http://schemas.microsoft.com/office/drawing/2014/main" val="3762550966"/>
                    </a:ext>
                  </a:extLst>
                </a:gridCol>
                <a:gridCol w="2180315">
                  <a:extLst>
                    <a:ext uri="{9D8B030D-6E8A-4147-A177-3AD203B41FA5}">
                      <a16:colId xmlns:a16="http://schemas.microsoft.com/office/drawing/2014/main" val="2943485532"/>
                    </a:ext>
                  </a:extLst>
                </a:gridCol>
                <a:gridCol w="1925634">
                  <a:extLst>
                    <a:ext uri="{9D8B030D-6E8A-4147-A177-3AD203B41FA5}">
                      <a16:colId xmlns:a16="http://schemas.microsoft.com/office/drawing/2014/main" val="4212288610"/>
                    </a:ext>
                  </a:extLst>
                </a:gridCol>
                <a:gridCol w="1708224">
                  <a:extLst>
                    <a:ext uri="{9D8B030D-6E8A-4147-A177-3AD203B41FA5}">
                      <a16:colId xmlns:a16="http://schemas.microsoft.com/office/drawing/2014/main" val="1443699347"/>
                    </a:ext>
                  </a:extLst>
                </a:gridCol>
              </a:tblGrid>
              <a:tr h="370840">
                <a:tc>
                  <a:txBody>
                    <a:bodyPr/>
                    <a:lstStyle/>
                    <a:p>
                      <a:r>
                        <a:rPr lang="fr-FR" sz="1600" dirty="0"/>
                        <a:t>Paramètre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Learning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Epsilon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Discount factor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4704354"/>
                  </a:ext>
                </a:extLst>
              </a:tr>
              <a:tr h="370840">
                <a:tc>
                  <a:txBody>
                    <a:bodyPr/>
                    <a:lstStyle/>
                    <a:p>
                      <a:r>
                        <a:rPr lang="fr-FR" sz="1600" dirty="0"/>
                        <a:t>Impact sur le système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Construit des chemins plus fiables et structurés plus est grand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Aléatoire (valeur donnée à la première comparaison/cycle et perdue après)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Recherche de solutions optimale plus est grand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8294857"/>
                  </a:ext>
                </a:extLst>
              </a:tr>
              <a:tr h="370840">
                <a:tc>
                  <a:txBody>
                    <a:bodyPr/>
                    <a:lstStyle/>
                    <a:p>
                      <a:r>
                        <a:rPr lang="fr-FR" sz="1600" dirty="0"/>
                        <a:t>Action à faire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Augmenter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Conserver une valeur proche de 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Augmenter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239041"/>
                  </a:ext>
                </a:extLst>
              </a:tr>
              <a:tr h="370840">
                <a:tc>
                  <a:txBody>
                    <a:bodyPr/>
                    <a:lstStyle/>
                    <a:p>
                      <a:r>
                        <a:rPr lang="fr-FR" sz="1600" dirty="0"/>
                        <a:t>Valeur générique choisie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dirty="0"/>
                        <a:t>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42495"/>
                  </a:ext>
                </a:extLst>
              </a:tr>
            </a:tbl>
          </a:graphicData>
        </a:graphic>
      </p:graphicFrame>
    </p:spTree>
    <p:extLst>
      <p:ext uri="{BB962C8B-B14F-4D97-AF65-F5344CB8AC3E}">
        <p14:creationId xmlns:p14="http://schemas.microsoft.com/office/powerpoint/2010/main" val="69251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3A3812-8813-1B22-4A64-605EE21368BC}"/>
              </a:ext>
            </a:extLst>
          </p:cNvPr>
          <p:cNvSpPr/>
          <p:nvPr/>
        </p:nvSpPr>
        <p:spPr>
          <a:xfrm>
            <a:off x="611560" y="1995686"/>
            <a:ext cx="3742928" cy="129614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solidFill>
                <a:latin typeface="Times New Roman" panose="02020603050405020304" pitchFamily="18" charset="0"/>
                <a:cs typeface="Times New Roman" panose="02020603050405020304" pitchFamily="18" charset="0"/>
              </a:rPr>
              <a:t>Simulation réelle avec ARDUINO</a:t>
            </a:r>
          </a:p>
        </p:txBody>
      </p:sp>
      <p:pic>
        <p:nvPicPr>
          <p:cNvPr id="14" name="Picture 13">
            <a:extLst>
              <a:ext uri="{FF2B5EF4-FFF2-40B4-BE49-F238E27FC236}">
                <a16:creationId xmlns:a16="http://schemas.microsoft.com/office/drawing/2014/main" id="{75DB11C6-6CAD-8576-F2C9-5C4302550A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354488" y="-596602"/>
            <a:ext cx="4789512" cy="6979252"/>
          </a:xfrm>
          <a:custGeom>
            <a:avLst/>
            <a:gdLst>
              <a:gd name="connsiteX0" fmla="*/ 1290406 w 4789512"/>
              <a:gd name="connsiteY0" fmla="*/ 0 h 6979252"/>
              <a:gd name="connsiteX1" fmla="*/ 4789512 w 4789512"/>
              <a:gd name="connsiteY1" fmla="*/ 0 h 6979252"/>
              <a:gd name="connsiteX2" fmla="*/ 4789512 w 4789512"/>
              <a:gd name="connsiteY2" fmla="*/ 266076 h 6979252"/>
              <a:gd name="connsiteX3" fmla="*/ 3289928 w 4789512"/>
              <a:gd name="connsiteY3" fmla="*/ 6979252 h 6979252"/>
              <a:gd name="connsiteX4" fmla="*/ 1206658 w 4789512"/>
              <a:gd name="connsiteY4" fmla="*/ 6979252 h 6979252"/>
              <a:gd name="connsiteX5" fmla="*/ 0 w 4789512"/>
              <a:gd name="connsiteY5" fmla="*/ 6709710 h 6979252"/>
              <a:gd name="connsiteX6" fmla="*/ 0 w 4789512"/>
              <a:gd name="connsiteY6" fmla="*/ 5776750 h 697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9512" h="6979252">
                <a:moveTo>
                  <a:pt x="1290406" y="0"/>
                </a:moveTo>
                <a:lnTo>
                  <a:pt x="4789512" y="0"/>
                </a:lnTo>
                <a:lnTo>
                  <a:pt x="4789512" y="266076"/>
                </a:lnTo>
                <a:lnTo>
                  <a:pt x="3289928" y="6979252"/>
                </a:lnTo>
                <a:lnTo>
                  <a:pt x="1206658" y="6979252"/>
                </a:lnTo>
                <a:lnTo>
                  <a:pt x="0" y="6709710"/>
                </a:lnTo>
                <a:lnTo>
                  <a:pt x="0" y="5776750"/>
                </a:lnTo>
                <a:close/>
              </a:path>
            </a:pathLst>
          </a:custGeom>
        </p:spPr>
      </p:pic>
    </p:spTree>
    <p:extLst>
      <p:ext uri="{BB962C8B-B14F-4D97-AF65-F5344CB8AC3E}">
        <p14:creationId xmlns:p14="http://schemas.microsoft.com/office/powerpoint/2010/main" val="946073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E79CE9-E29E-EE9E-94C2-94B1185494D2}"/>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D4798EE7-3D45-FABA-5FFC-C66C26DE7B72}"/>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5157F6B0-32BE-8A59-BA0F-0673F905010B}"/>
              </a:ext>
            </a:extLst>
          </p:cNvPr>
          <p:cNvSpPr>
            <a:spLocks noGrp="1"/>
          </p:cNvSpPr>
          <p:nvPr>
            <p:ph type="sldNum" sz="quarter" idx="12"/>
          </p:nvPr>
        </p:nvSpPr>
        <p:spPr/>
        <p:txBody>
          <a:bodyPr/>
          <a:lstStyle/>
          <a:p>
            <a:fld id="{CF4668DC-857F-487D-BFFA-8C0CA5037977}" type="slidenum">
              <a:rPr lang="fr-BE" smtClean="0"/>
              <a:t>33</a:t>
            </a:fld>
            <a:endParaRPr lang="fr-BE"/>
          </a:p>
        </p:txBody>
      </p:sp>
      <p:sp>
        <p:nvSpPr>
          <p:cNvPr id="5" name="Rectangle 4">
            <a:extLst>
              <a:ext uri="{FF2B5EF4-FFF2-40B4-BE49-F238E27FC236}">
                <a16:creationId xmlns:a16="http://schemas.microsoft.com/office/drawing/2014/main" id="{8909E4D7-4E6C-B6D2-725F-446B7BE94BF9}"/>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Configuration initiale</a:t>
            </a:r>
          </a:p>
        </p:txBody>
      </p:sp>
      <p:pic>
        <p:nvPicPr>
          <p:cNvPr id="13" name="Picture 12" descr="A screen shot of a graph&#10;&#10;AI-generated content may be incorrect.">
            <a:extLst>
              <a:ext uri="{FF2B5EF4-FFF2-40B4-BE49-F238E27FC236}">
                <a16:creationId xmlns:a16="http://schemas.microsoft.com/office/drawing/2014/main" id="{15734343-81CD-044C-8796-683C69634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806" y="596411"/>
            <a:ext cx="5002387" cy="4249340"/>
          </a:xfrm>
          <a:prstGeom prst="rect">
            <a:avLst/>
          </a:prstGeom>
        </p:spPr>
      </p:pic>
    </p:spTree>
    <p:extLst>
      <p:ext uri="{BB962C8B-B14F-4D97-AF65-F5344CB8AC3E}">
        <p14:creationId xmlns:p14="http://schemas.microsoft.com/office/powerpoint/2010/main" val="719381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A8ED35-C287-63FE-D9AE-4879DEA358AC}"/>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82E76FE2-E169-AB81-623F-7088377DEBD3}"/>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9D9477A1-8DCD-D0A4-0915-38827C405860}"/>
              </a:ext>
            </a:extLst>
          </p:cNvPr>
          <p:cNvSpPr>
            <a:spLocks noGrp="1"/>
          </p:cNvSpPr>
          <p:nvPr>
            <p:ph type="sldNum" sz="quarter" idx="12"/>
          </p:nvPr>
        </p:nvSpPr>
        <p:spPr/>
        <p:txBody>
          <a:bodyPr/>
          <a:lstStyle/>
          <a:p>
            <a:fld id="{CF4668DC-857F-487D-BFFA-8C0CA5037977}" type="slidenum">
              <a:rPr lang="fr-BE" smtClean="0"/>
              <a:t>34</a:t>
            </a:fld>
            <a:endParaRPr lang="fr-BE"/>
          </a:p>
        </p:txBody>
      </p:sp>
      <p:sp>
        <p:nvSpPr>
          <p:cNvPr id="5" name="Rectangle 4">
            <a:extLst>
              <a:ext uri="{FF2B5EF4-FFF2-40B4-BE49-F238E27FC236}">
                <a16:creationId xmlns:a16="http://schemas.microsoft.com/office/drawing/2014/main" id="{2977FBC0-AA9C-05DC-6B1E-CFFC69E88749}"/>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Chemin préféré</a:t>
            </a:r>
          </a:p>
        </p:txBody>
      </p:sp>
      <p:pic>
        <p:nvPicPr>
          <p:cNvPr id="6" name="chemin préféré">
            <a:hlinkClick r:id="" action="ppaction://media"/>
            <a:extLst>
              <a:ext uri="{FF2B5EF4-FFF2-40B4-BE49-F238E27FC236}">
                <a16:creationId xmlns:a16="http://schemas.microsoft.com/office/drawing/2014/main" id="{E97F74EB-DB40-2FD9-9CA9-6B5FA6D856C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17341" r="20650" b="9819"/>
          <a:stretch>
            <a:fillRect/>
          </a:stretch>
        </p:blipFill>
        <p:spPr>
          <a:xfrm rot="5400000">
            <a:off x="2610907" y="644411"/>
            <a:ext cx="3922186" cy="4320480"/>
          </a:xfrm>
          <a:prstGeom prst="rect">
            <a:avLst/>
          </a:prstGeom>
        </p:spPr>
      </p:pic>
      <p:cxnSp>
        <p:nvCxnSpPr>
          <p:cNvPr id="8" name="Connector: Elbow 7">
            <a:extLst>
              <a:ext uri="{FF2B5EF4-FFF2-40B4-BE49-F238E27FC236}">
                <a16:creationId xmlns:a16="http://schemas.microsoft.com/office/drawing/2014/main" id="{787FABD9-BC80-5DF6-3551-D2CF10829483}"/>
              </a:ext>
            </a:extLst>
          </p:cNvPr>
          <p:cNvCxnSpPr>
            <a:cxnSpLocks/>
          </p:cNvCxnSpPr>
          <p:nvPr/>
        </p:nvCxnSpPr>
        <p:spPr>
          <a:xfrm rot="16200000" flipH="1">
            <a:off x="3459696" y="1382698"/>
            <a:ext cx="2664296" cy="2455912"/>
          </a:xfrm>
          <a:prstGeom prst="bentConnector3">
            <a:avLst>
              <a:gd name="adj1" fmla="val -902"/>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C4678F-0358-90D0-2D6A-3636AF3CC212}"/>
              </a:ext>
            </a:extLst>
          </p:cNvPr>
          <p:cNvSpPr txBox="1"/>
          <p:nvPr/>
        </p:nvSpPr>
        <p:spPr>
          <a:xfrm>
            <a:off x="1619672" y="2351080"/>
            <a:ext cx="792088" cy="369332"/>
          </a:xfrm>
          <a:prstGeom prst="rect">
            <a:avLst/>
          </a:prstGeom>
          <a:noFill/>
        </p:spPr>
        <p:txBody>
          <a:bodyPr wrap="square" rtlCol="0">
            <a:spAutoFit/>
          </a:bodyPr>
          <a:lstStyle/>
          <a:p>
            <a:r>
              <a:rPr lang="fr-FR" dirty="0"/>
              <a:t>X</a:t>
            </a:r>
          </a:p>
        </p:txBody>
      </p:sp>
      <p:sp>
        <p:nvSpPr>
          <p:cNvPr id="14" name="TextBox 13">
            <a:extLst>
              <a:ext uri="{FF2B5EF4-FFF2-40B4-BE49-F238E27FC236}">
                <a16:creationId xmlns:a16="http://schemas.microsoft.com/office/drawing/2014/main" id="{097EBD49-5494-E1AA-BDE1-789BCA110B0F}"/>
              </a:ext>
            </a:extLst>
          </p:cNvPr>
          <p:cNvSpPr txBox="1"/>
          <p:nvPr/>
        </p:nvSpPr>
        <p:spPr>
          <a:xfrm>
            <a:off x="4395800" y="487891"/>
            <a:ext cx="792088" cy="369332"/>
          </a:xfrm>
          <a:prstGeom prst="rect">
            <a:avLst/>
          </a:prstGeom>
          <a:noFill/>
        </p:spPr>
        <p:txBody>
          <a:bodyPr wrap="square" rtlCol="0">
            <a:spAutoFit/>
          </a:bodyPr>
          <a:lstStyle/>
          <a:p>
            <a:r>
              <a:rPr lang="fr-FR" dirty="0"/>
              <a:t>Y</a:t>
            </a:r>
          </a:p>
        </p:txBody>
      </p:sp>
      <p:cxnSp>
        <p:nvCxnSpPr>
          <p:cNvPr id="19" name="Straight Arrow Connector 18">
            <a:extLst>
              <a:ext uri="{FF2B5EF4-FFF2-40B4-BE49-F238E27FC236}">
                <a16:creationId xmlns:a16="http://schemas.microsoft.com/office/drawing/2014/main" id="{8C12CB1F-5261-329B-E7C8-72A67FE0FE8D}"/>
              </a:ext>
            </a:extLst>
          </p:cNvPr>
          <p:cNvCxnSpPr/>
          <p:nvPr/>
        </p:nvCxnSpPr>
        <p:spPr>
          <a:xfrm>
            <a:off x="2015716" y="2067694"/>
            <a:ext cx="0" cy="1152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33AC7D6-F941-EF5F-8C5B-7F6E9E552625}"/>
              </a:ext>
            </a:extLst>
          </p:cNvPr>
          <p:cNvCxnSpPr>
            <a:cxnSpLocks/>
          </p:cNvCxnSpPr>
          <p:nvPr/>
        </p:nvCxnSpPr>
        <p:spPr>
          <a:xfrm>
            <a:off x="3982126" y="793063"/>
            <a:ext cx="11797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E69466F-63AD-43EE-C82A-4EA852174A13}"/>
              </a:ext>
            </a:extLst>
          </p:cNvPr>
          <p:cNvSpPr txBox="1"/>
          <p:nvPr/>
        </p:nvSpPr>
        <p:spPr>
          <a:xfrm>
            <a:off x="6365500" y="3646228"/>
            <a:ext cx="1325569" cy="369332"/>
          </a:xfrm>
          <a:prstGeom prst="rect">
            <a:avLst/>
          </a:prstGeom>
          <a:solidFill>
            <a:schemeClr val="accent1"/>
          </a:solidFill>
        </p:spPr>
        <p:txBody>
          <a:bodyPr wrap="square" rtlCol="0">
            <a:spAutoFit/>
          </a:bodyPr>
          <a:lstStyle/>
          <a:p>
            <a:pPr algn="ctr"/>
            <a:r>
              <a:rPr lang="fr-FR" dirty="0"/>
              <a:t>Goal (4, 4)</a:t>
            </a:r>
          </a:p>
        </p:txBody>
      </p:sp>
      <p:sp>
        <p:nvSpPr>
          <p:cNvPr id="24" name="TextBox 23">
            <a:extLst>
              <a:ext uri="{FF2B5EF4-FFF2-40B4-BE49-F238E27FC236}">
                <a16:creationId xmlns:a16="http://schemas.microsoft.com/office/drawing/2014/main" id="{F36A9317-FFA3-B91F-A2F5-057CE7A17CD1}"/>
              </a:ext>
            </a:extLst>
          </p:cNvPr>
          <p:cNvSpPr txBox="1"/>
          <p:nvPr/>
        </p:nvSpPr>
        <p:spPr>
          <a:xfrm>
            <a:off x="6429622" y="1162948"/>
            <a:ext cx="762659" cy="369332"/>
          </a:xfrm>
          <a:prstGeom prst="rect">
            <a:avLst/>
          </a:prstGeom>
          <a:solidFill>
            <a:schemeClr val="accent1"/>
          </a:solidFill>
        </p:spPr>
        <p:txBody>
          <a:bodyPr wrap="square" rtlCol="0">
            <a:spAutoFit/>
          </a:bodyPr>
          <a:lstStyle/>
          <a:p>
            <a:pPr algn="ctr"/>
            <a:r>
              <a:rPr lang="fr-FR" dirty="0"/>
              <a:t>(0, 4)</a:t>
            </a:r>
          </a:p>
        </p:txBody>
      </p:sp>
      <p:graphicFrame>
        <p:nvGraphicFramePr>
          <p:cNvPr id="7" name="Table 6">
            <a:extLst>
              <a:ext uri="{FF2B5EF4-FFF2-40B4-BE49-F238E27FC236}">
                <a16:creationId xmlns:a16="http://schemas.microsoft.com/office/drawing/2014/main" id="{680B0ABC-54BD-8D3B-8A8B-F33F405B0911}"/>
              </a:ext>
            </a:extLst>
          </p:cNvPr>
          <p:cNvGraphicFramePr>
            <a:graphicFrameLocks noGrp="1"/>
          </p:cNvGraphicFramePr>
          <p:nvPr>
            <p:extLst>
              <p:ext uri="{D42A27DB-BD31-4B8C-83A1-F6EECF244321}">
                <p14:modId xmlns:p14="http://schemas.microsoft.com/office/powerpoint/2010/main" val="242374828"/>
              </p:ext>
            </p:extLst>
          </p:nvPr>
        </p:nvGraphicFramePr>
        <p:xfrm>
          <a:off x="3267843" y="1094723"/>
          <a:ext cx="3068355" cy="3070495"/>
        </p:xfrm>
        <a:graphic>
          <a:graphicData uri="http://schemas.openxmlformats.org/drawingml/2006/table">
            <a:tbl>
              <a:tblPr firstRow="1" bandRow="1">
                <a:tableStyleId>{5C22544A-7EE6-4342-B048-85BDC9FD1C3A}</a:tableStyleId>
              </a:tblPr>
              <a:tblGrid>
                <a:gridCol w="613671">
                  <a:extLst>
                    <a:ext uri="{9D8B030D-6E8A-4147-A177-3AD203B41FA5}">
                      <a16:colId xmlns:a16="http://schemas.microsoft.com/office/drawing/2014/main" val="355058019"/>
                    </a:ext>
                  </a:extLst>
                </a:gridCol>
                <a:gridCol w="613671">
                  <a:extLst>
                    <a:ext uri="{9D8B030D-6E8A-4147-A177-3AD203B41FA5}">
                      <a16:colId xmlns:a16="http://schemas.microsoft.com/office/drawing/2014/main" val="4122760862"/>
                    </a:ext>
                  </a:extLst>
                </a:gridCol>
                <a:gridCol w="613671">
                  <a:extLst>
                    <a:ext uri="{9D8B030D-6E8A-4147-A177-3AD203B41FA5}">
                      <a16:colId xmlns:a16="http://schemas.microsoft.com/office/drawing/2014/main" val="2384478935"/>
                    </a:ext>
                  </a:extLst>
                </a:gridCol>
                <a:gridCol w="613671">
                  <a:extLst>
                    <a:ext uri="{9D8B030D-6E8A-4147-A177-3AD203B41FA5}">
                      <a16:colId xmlns:a16="http://schemas.microsoft.com/office/drawing/2014/main" val="1669933460"/>
                    </a:ext>
                  </a:extLst>
                </a:gridCol>
                <a:gridCol w="613671">
                  <a:extLst>
                    <a:ext uri="{9D8B030D-6E8A-4147-A177-3AD203B41FA5}">
                      <a16:colId xmlns:a16="http://schemas.microsoft.com/office/drawing/2014/main" val="1385739568"/>
                    </a:ext>
                  </a:extLst>
                </a:gridCol>
              </a:tblGrid>
              <a:tr h="614099">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6863"/>
                      </a:srgbClr>
                    </a:solid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0488392"/>
                  </a:ext>
                </a:extLst>
              </a:tr>
              <a:tr h="614099">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224592"/>
                  </a:ext>
                </a:extLst>
              </a:tr>
              <a:tr h="614099">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5028210"/>
                  </a:ext>
                </a:extLst>
              </a:tr>
              <a:tr h="614099">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262891"/>
                  </a:ext>
                </a:extLst>
              </a:tr>
              <a:tr h="614099">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196"/>
                      </a:srgbClr>
                    </a:solidFill>
                  </a:tcPr>
                </a:tc>
                <a:extLst>
                  <a:ext uri="{0D108BD9-81ED-4DB2-BD59-A6C34878D82A}">
                    <a16:rowId xmlns:a16="http://schemas.microsoft.com/office/drawing/2014/main" val="1062395795"/>
                  </a:ext>
                </a:extLst>
              </a:tr>
            </a:tbl>
          </a:graphicData>
        </a:graphic>
      </p:graphicFrame>
      <p:sp>
        <p:nvSpPr>
          <p:cNvPr id="22" name="TextBox 21">
            <a:extLst>
              <a:ext uri="{FF2B5EF4-FFF2-40B4-BE49-F238E27FC236}">
                <a16:creationId xmlns:a16="http://schemas.microsoft.com/office/drawing/2014/main" id="{896C0F9A-AB3B-7359-B6C2-2A107CFF3D10}"/>
              </a:ext>
            </a:extLst>
          </p:cNvPr>
          <p:cNvSpPr txBox="1"/>
          <p:nvPr/>
        </p:nvSpPr>
        <p:spPr>
          <a:xfrm>
            <a:off x="1649101" y="1063751"/>
            <a:ext cx="1222700" cy="369332"/>
          </a:xfrm>
          <a:prstGeom prst="rect">
            <a:avLst/>
          </a:prstGeom>
          <a:solidFill>
            <a:schemeClr val="accent1"/>
          </a:solidFill>
        </p:spPr>
        <p:txBody>
          <a:bodyPr wrap="square" rtlCol="0">
            <a:spAutoFit/>
          </a:bodyPr>
          <a:lstStyle/>
          <a:p>
            <a:pPr algn="ctr"/>
            <a:r>
              <a:rPr lang="fr-FR" dirty="0"/>
              <a:t>Start (0, 0)</a:t>
            </a:r>
          </a:p>
        </p:txBody>
      </p:sp>
    </p:spTree>
    <p:extLst>
      <p:ext uri="{BB962C8B-B14F-4D97-AF65-F5344CB8AC3E}">
        <p14:creationId xmlns:p14="http://schemas.microsoft.com/office/powerpoint/2010/main" val="130447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A1A30C-28AC-C996-24D8-8E615C500C86}"/>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465E868B-4BE3-9E04-DA38-EAB35517ED59}"/>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070E3D4D-88D7-8BC1-8F6D-7E4B9B7355B9}"/>
              </a:ext>
            </a:extLst>
          </p:cNvPr>
          <p:cNvSpPr>
            <a:spLocks noGrp="1"/>
          </p:cNvSpPr>
          <p:nvPr>
            <p:ph type="sldNum" sz="quarter" idx="12"/>
          </p:nvPr>
        </p:nvSpPr>
        <p:spPr/>
        <p:txBody>
          <a:bodyPr/>
          <a:lstStyle/>
          <a:p>
            <a:fld id="{CF4668DC-857F-487D-BFFA-8C0CA5037977}" type="slidenum">
              <a:rPr lang="fr-BE" smtClean="0"/>
              <a:t>35</a:t>
            </a:fld>
            <a:endParaRPr lang="fr-BE"/>
          </a:p>
        </p:txBody>
      </p:sp>
      <p:pic>
        <p:nvPicPr>
          <p:cNvPr id="5" name="test1">
            <a:hlinkClick r:id="" action="ppaction://media"/>
            <a:extLst>
              <a:ext uri="{FF2B5EF4-FFF2-40B4-BE49-F238E27FC236}">
                <a16:creationId xmlns:a16="http://schemas.microsoft.com/office/drawing/2014/main" id="{D1B87DED-3EAC-55F3-E195-1EC2A315637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31827" t="20165" r="17289"/>
          <a:stretch>
            <a:fillRect/>
          </a:stretch>
        </p:blipFill>
        <p:spPr>
          <a:xfrm rot="10800000">
            <a:off x="2195736" y="771550"/>
            <a:ext cx="4032448" cy="3528392"/>
          </a:xfrm>
          <a:prstGeom prst="rect">
            <a:avLst/>
          </a:prstGeom>
        </p:spPr>
      </p:pic>
      <p:sp>
        <p:nvSpPr>
          <p:cNvPr id="6" name="Rectangle 5">
            <a:extLst>
              <a:ext uri="{FF2B5EF4-FFF2-40B4-BE49-F238E27FC236}">
                <a16:creationId xmlns:a16="http://schemas.microsoft.com/office/drawing/2014/main" id="{9E4E5811-B551-CBD8-6EDA-654F653EAC82}"/>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Test 1</a:t>
            </a:r>
          </a:p>
        </p:txBody>
      </p:sp>
      <p:cxnSp>
        <p:nvCxnSpPr>
          <p:cNvPr id="8" name="Straight Connector 7">
            <a:extLst>
              <a:ext uri="{FF2B5EF4-FFF2-40B4-BE49-F238E27FC236}">
                <a16:creationId xmlns:a16="http://schemas.microsoft.com/office/drawing/2014/main" id="{3E2E6B76-EE06-2ADC-D646-C999AFDC7728}"/>
              </a:ext>
            </a:extLst>
          </p:cNvPr>
          <p:cNvCxnSpPr>
            <a:cxnSpLocks/>
          </p:cNvCxnSpPr>
          <p:nvPr/>
        </p:nvCxnSpPr>
        <p:spPr>
          <a:xfrm>
            <a:off x="4860032" y="1253176"/>
            <a:ext cx="0" cy="196664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B0FF55-BC74-E707-E8BE-8D809B45BC7A}"/>
              </a:ext>
            </a:extLst>
          </p:cNvPr>
          <p:cNvCxnSpPr>
            <a:cxnSpLocks/>
          </p:cNvCxnSpPr>
          <p:nvPr/>
        </p:nvCxnSpPr>
        <p:spPr>
          <a:xfrm>
            <a:off x="4860032" y="3219822"/>
            <a:ext cx="64807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8F3851-75FB-BC23-ED95-1BD4EBBD13B3}"/>
              </a:ext>
            </a:extLst>
          </p:cNvPr>
          <p:cNvCxnSpPr>
            <a:cxnSpLocks/>
          </p:cNvCxnSpPr>
          <p:nvPr/>
        </p:nvCxnSpPr>
        <p:spPr>
          <a:xfrm>
            <a:off x="3124200" y="1253176"/>
            <a:ext cx="173583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806BC0-F258-6C44-C219-BA2F5F959FFA}"/>
              </a:ext>
            </a:extLst>
          </p:cNvPr>
          <p:cNvSpPr txBox="1"/>
          <p:nvPr/>
        </p:nvSpPr>
        <p:spPr>
          <a:xfrm>
            <a:off x="3877934" y="402168"/>
            <a:ext cx="792088" cy="369332"/>
          </a:xfrm>
          <a:prstGeom prst="rect">
            <a:avLst/>
          </a:prstGeom>
          <a:noFill/>
        </p:spPr>
        <p:txBody>
          <a:bodyPr wrap="square" rtlCol="0">
            <a:spAutoFit/>
          </a:bodyPr>
          <a:lstStyle/>
          <a:p>
            <a:r>
              <a:rPr lang="fr-FR" dirty="0"/>
              <a:t>Y</a:t>
            </a:r>
          </a:p>
        </p:txBody>
      </p:sp>
      <p:cxnSp>
        <p:nvCxnSpPr>
          <p:cNvPr id="15" name="Straight Arrow Connector 14">
            <a:extLst>
              <a:ext uri="{FF2B5EF4-FFF2-40B4-BE49-F238E27FC236}">
                <a16:creationId xmlns:a16="http://schemas.microsoft.com/office/drawing/2014/main" id="{96EBBC4B-EEF8-5B0B-1AC9-F9B7AA174D03}"/>
              </a:ext>
            </a:extLst>
          </p:cNvPr>
          <p:cNvCxnSpPr/>
          <p:nvPr/>
        </p:nvCxnSpPr>
        <p:spPr>
          <a:xfrm>
            <a:off x="1519673" y="1826033"/>
            <a:ext cx="0" cy="1152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7804841-67B2-721F-3533-9B11B9577593}"/>
              </a:ext>
            </a:extLst>
          </p:cNvPr>
          <p:cNvCxnSpPr>
            <a:cxnSpLocks/>
          </p:cNvCxnSpPr>
          <p:nvPr/>
        </p:nvCxnSpPr>
        <p:spPr>
          <a:xfrm>
            <a:off x="3464260" y="707340"/>
            <a:ext cx="11797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FC377B74-015B-1527-6410-D0F9FB7014FC}"/>
              </a:ext>
            </a:extLst>
          </p:cNvPr>
          <p:cNvSpPr txBox="1"/>
          <p:nvPr/>
        </p:nvSpPr>
        <p:spPr>
          <a:xfrm>
            <a:off x="1153058" y="822090"/>
            <a:ext cx="1222700" cy="369332"/>
          </a:xfrm>
          <a:prstGeom prst="rect">
            <a:avLst/>
          </a:prstGeom>
          <a:solidFill>
            <a:schemeClr val="accent1"/>
          </a:solidFill>
        </p:spPr>
        <p:txBody>
          <a:bodyPr wrap="square" rtlCol="0">
            <a:spAutoFit/>
          </a:bodyPr>
          <a:lstStyle/>
          <a:p>
            <a:pPr algn="ctr"/>
            <a:r>
              <a:rPr lang="fr-FR" dirty="0"/>
              <a:t>Start (0, 0)</a:t>
            </a:r>
          </a:p>
        </p:txBody>
      </p:sp>
      <p:sp>
        <p:nvSpPr>
          <p:cNvPr id="18" name="TextBox 17">
            <a:extLst>
              <a:ext uri="{FF2B5EF4-FFF2-40B4-BE49-F238E27FC236}">
                <a16:creationId xmlns:a16="http://schemas.microsoft.com/office/drawing/2014/main" id="{1BE07EA3-34D5-6373-E212-1A36BB470507}"/>
              </a:ext>
            </a:extLst>
          </p:cNvPr>
          <p:cNvSpPr txBox="1"/>
          <p:nvPr/>
        </p:nvSpPr>
        <p:spPr>
          <a:xfrm>
            <a:off x="5869457" y="3404567"/>
            <a:ext cx="1325569" cy="369332"/>
          </a:xfrm>
          <a:prstGeom prst="rect">
            <a:avLst/>
          </a:prstGeom>
          <a:solidFill>
            <a:schemeClr val="accent1"/>
          </a:solidFill>
        </p:spPr>
        <p:txBody>
          <a:bodyPr wrap="square" rtlCol="0">
            <a:spAutoFit/>
          </a:bodyPr>
          <a:lstStyle/>
          <a:p>
            <a:pPr algn="ctr"/>
            <a:r>
              <a:rPr lang="fr-FR" dirty="0"/>
              <a:t>Goal (4, 4)</a:t>
            </a:r>
          </a:p>
        </p:txBody>
      </p:sp>
      <p:graphicFrame>
        <p:nvGraphicFramePr>
          <p:cNvPr id="20" name="Table 19">
            <a:extLst>
              <a:ext uri="{FF2B5EF4-FFF2-40B4-BE49-F238E27FC236}">
                <a16:creationId xmlns:a16="http://schemas.microsoft.com/office/drawing/2014/main" id="{994EB383-F438-D68C-3B09-D21ECB007DC1}"/>
              </a:ext>
            </a:extLst>
          </p:cNvPr>
          <p:cNvGraphicFramePr>
            <a:graphicFrameLocks noGrp="1"/>
          </p:cNvGraphicFramePr>
          <p:nvPr>
            <p:extLst>
              <p:ext uri="{D42A27DB-BD31-4B8C-83A1-F6EECF244321}">
                <p14:modId xmlns:p14="http://schemas.microsoft.com/office/powerpoint/2010/main" val="2716851911"/>
              </p:ext>
            </p:extLst>
          </p:nvPr>
        </p:nvGraphicFramePr>
        <p:xfrm>
          <a:off x="2760794" y="950838"/>
          <a:ext cx="2902330" cy="2496125"/>
        </p:xfrm>
        <a:graphic>
          <a:graphicData uri="http://schemas.openxmlformats.org/drawingml/2006/table">
            <a:tbl>
              <a:tblPr firstRow="1" bandRow="1">
                <a:tableStyleId>{5C22544A-7EE6-4342-B048-85BDC9FD1C3A}</a:tableStyleId>
              </a:tblPr>
              <a:tblGrid>
                <a:gridCol w="580466">
                  <a:extLst>
                    <a:ext uri="{9D8B030D-6E8A-4147-A177-3AD203B41FA5}">
                      <a16:colId xmlns:a16="http://schemas.microsoft.com/office/drawing/2014/main" val="355058019"/>
                    </a:ext>
                  </a:extLst>
                </a:gridCol>
                <a:gridCol w="580466">
                  <a:extLst>
                    <a:ext uri="{9D8B030D-6E8A-4147-A177-3AD203B41FA5}">
                      <a16:colId xmlns:a16="http://schemas.microsoft.com/office/drawing/2014/main" val="4122760862"/>
                    </a:ext>
                  </a:extLst>
                </a:gridCol>
                <a:gridCol w="580466">
                  <a:extLst>
                    <a:ext uri="{9D8B030D-6E8A-4147-A177-3AD203B41FA5}">
                      <a16:colId xmlns:a16="http://schemas.microsoft.com/office/drawing/2014/main" val="2384478935"/>
                    </a:ext>
                  </a:extLst>
                </a:gridCol>
                <a:gridCol w="580466">
                  <a:extLst>
                    <a:ext uri="{9D8B030D-6E8A-4147-A177-3AD203B41FA5}">
                      <a16:colId xmlns:a16="http://schemas.microsoft.com/office/drawing/2014/main" val="1669933460"/>
                    </a:ext>
                  </a:extLst>
                </a:gridCol>
                <a:gridCol w="580466">
                  <a:extLst>
                    <a:ext uri="{9D8B030D-6E8A-4147-A177-3AD203B41FA5}">
                      <a16:colId xmlns:a16="http://schemas.microsoft.com/office/drawing/2014/main" val="1385739568"/>
                    </a:ext>
                  </a:extLst>
                </a:gridCol>
              </a:tblGrid>
              <a:tr h="499225">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6863"/>
                      </a:srgbClr>
                    </a:solid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0488392"/>
                  </a:ext>
                </a:extLst>
              </a:tr>
              <a:tr h="499225">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224592"/>
                  </a:ext>
                </a:extLst>
              </a:tr>
              <a:tr h="499225">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5028210"/>
                  </a:ext>
                </a:extLst>
              </a:tr>
              <a:tr h="499225">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262891"/>
                  </a:ext>
                </a:extLst>
              </a:tr>
              <a:tr h="499225">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196"/>
                      </a:srgbClr>
                    </a:solidFill>
                  </a:tcPr>
                </a:tc>
                <a:extLst>
                  <a:ext uri="{0D108BD9-81ED-4DB2-BD59-A6C34878D82A}">
                    <a16:rowId xmlns:a16="http://schemas.microsoft.com/office/drawing/2014/main" val="1062395795"/>
                  </a:ext>
                </a:extLst>
              </a:tr>
            </a:tbl>
          </a:graphicData>
        </a:graphic>
      </p:graphicFrame>
      <p:sp>
        <p:nvSpPr>
          <p:cNvPr id="19" name="TextBox 18">
            <a:extLst>
              <a:ext uri="{FF2B5EF4-FFF2-40B4-BE49-F238E27FC236}">
                <a16:creationId xmlns:a16="http://schemas.microsoft.com/office/drawing/2014/main" id="{1D59B585-094C-F302-6A8A-481264DCF408}"/>
              </a:ext>
            </a:extLst>
          </p:cNvPr>
          <p:cNvSpPr txBox="1"/>
          <p:nvPr/>
        </p:nvSpPr>
        <p:spPr>
          <a:xfrm>
            <a:off x="5933579" y="921287"/>
            <a:ext cx="762659" cy="369332"/>
          </a:xfrm>
          <a:prstGeom prst="rect">
            <a:avLst/>
          </a:prstGeom>
          <a:solidFill>
            <a:schemeClr val="accent1"/>
          </a:solidFill>
        </p:spPr>
        <p:txBody>
          <a:bodyPr wrap="square" rtlCol="0">
            <a:spAutoFit/>
          </a:bodyPr>
          <a:lstStyle/>
          <a:p>
            <a:pPr algn="ctr"/>
            <a:r>
              <a:rPr lang="fr-FR" dirty="0"/>
              <a:t>(0, 4)</a:t>
            </a:r>
          </a:p>
        </p:txBody>
      </p:sp>
      <p:sp>
        <p:nvSpPr>
          <p:cNvPr id="24" name="TextBox 23">
            <a:extLst>
              <a:ext uri="{FF2B5EF4-FFF2-40B4-BE49-F238E27FC236}">
                <a16:creationId xmlns:a16="http://schemas.microsoft.com/office/drawing/2014/main" id="{197C70B4-69E7-D1EE-5C20-6576C9C1F924}"/>
              </a:ext>
            </a:extLst>
          </p:cNvPr>
          <p:cNvSpPr txBox="1"/>
          <p:nvPr/>
        </p:nvSpPr>
        <p:spPr>
          <a:xfrm>
            <a:off x="1228893" y="2256058"/>
            <a:ext cx="792088" cy="369332"/>
          </a:xfrm>
          <a:prstGeom prst="rect">
            <a:avLst/>
          </a:prstGeom>
          <a:noFill/>
        </p:spPr>
        <p:txBody>
          <a:bodyPr wrap="square" rtlCol="0">
            <a:spAutoFit/>
          </a:bodyPr>
          <a:lstStyle/>
          <a:p>
            <a:r>
              <a:rPr lang="fr-FR" dirty="0"/>
              <a:t>X</a:t>
            </a:r>
          </a:p>
        </p:txBody>
      </p:sp>
      <p:sp>
        <p:nvSpPr>
          <p:cNvPr id="29" name="Arrow: Circular 28">
            <a:extLst>
              <a:ext uri="{FF2B5EF4-FFF2-40B4-BE49-F238E27FC236}">
                <a16:creationId xmlns:a16="http://schemas.microsoft.com/office/drawing/2014/main" id="{690150BD-ACA2-0AE7-8D9D-8C51CD300FA8}"/>
              </a:ext>
            </a:extLst>
          </p:cNvPr>
          <p:cNvSpPr/>
          <p:nvPr/>
        </p:nvSpPr>
        <p:spPr>
          <a:xfrm rot="5400000">
            <a:off x="2972740" y="765167"/>
            <a:ext cx="768990" cy="882837"/>
          </a:xfrm>
          <a:prstGeom prst="circular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Arrow: Circular 29">
            <a:extLst>
              <a:ext uri="{FF2B5EF4-FFF2-40B4-BE49-F238E27FC236}">
                <a16:creationId xmlns:a16="http://schemas.microsoft.com/office/drawing/2014/main" id="{552A38DB-A886-B393-1CD7-19A29C38F3C0}"/>
              </a:ext>
            </a:extLst>
          </p:cNvPr>
          <p:cNvSpPr/>
          <p:nvPr/>
        </p:nvSpPr>
        <p:spPr>
          <a:xfrm rot="5400000" flipH="1">
            <a:off x="3244960" y="779727"/>
            <a:ext cx="768990" cy="847829"/>
          </a:xfrm>
          <a:prstGeom prst="circularArrow">
            <a:avLst>
              <a:gd name="adj1" fmla="val 12500"/>
              <a:gd name="adj2" fmla="val 1058162"/>
              <a:gd name="adj3" fmla="val 20457681"/>
              <a:gd name="adj4" fmla="val 10800000"/>
              <a:gd name="adj5" fmla="val 125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Arrow: Circular 30">
            <a:extLst>
              <a:ext uri="{FF2B5EF4-FFF2-40B4-BE49-F238E27FC236}">
                <a16:creationId xmlns:a16="http://schemas.microsoft.com/office/drawing/2014/main" id="{B138AA1B-EF73-9B1C-1F72-C77344864470}"/>
              </a:ext>
            </a:extLst>
          </p:cNvPr>
          <p:cNvSpPr/>
          <p:nvPr/>
        </p:nvSpPr>
        <p:spPr>
          <a:xfrm rot="5400000">
            <a:off x="4394158" y="765167"/>
            <a:ext cx="768990" cy="882837"/>
          </a:xfrm>
          <a:prstGeom prst="circular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75383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test2">
            <a:hlinkClick r:id="" action="ppaction://media"/>
            <a:extLst>
              <a:ext uri="{FF2B5EF4-FFF2-40B4-BE49-F238E27FC236}">
                <a16:creationId xmlns:a16="http://schemas.microsoft.com/office/drawing/2014/main" id="{E8F3F997-CDEE-0524-40DD-332AC5743C7F}"/>
              </a:ext>
            </a:extLst>
          </p:cNvPr>
          <p:cNvPicPr>
            <a:picLocks noChangeAspect="1"/>
          </p:cNvPicPr>
          <p:nvPr>
            <a:videoFile r:link="rId1"/>
            <p:extLst>
              <p:ext uri="{DAA4B4D4-6D71-4841-9C94-3DE7FCFB9230}">
                <p14:media xmlns:p14="http://schemas.microsoft.com/office/powerpoint/2010/main" r:embed="rId2">
                  <p14:trim st="4718"/>
                </p14:media>
              </p:ext>
            </p:extLst>
          </p:nvPr>
        </p:nvPicPr>
        <p:blipFill>
          <a:blip r:embed="rId4"/>
          <a:srcRect l="26083" t="18983" b="32861"/>
          <a:stretch>
            <a:fillRect/>
          </a:stretch>
        </p:blipFill>
        <p:spPr>
          <a:xfrm rot="16200000">
            <a:off x="2721223" y="680274"/>
            <a:ext cx="2866890" cy="3348916"/>
          </a:xfrm>
          <a:prstGeom prst="rect">
            <a:avLst/>
          </a:prstGeom>
        </p:spPr>
      </p:pic>
      <p:graphicFrame>
        <p:nvGraphicFramePr>
          <p:cNvPr id="13" name="Table 12">
            <a:extLst>
              <a:ext uri="{FF2B5EF4-FFF2-40B4-BE49-F238E27FC236}">
                <a16:creationId xmlns:a16="http://schemas.microsoft.com/office/drawing/2014/main" id="{3A07002B-FF14-FD17-8D90-63F9F26A6CA0}"/>
              </a:ext>
            </a:extLst>
          </p:cNvPr>
          <p:cNvGraphicFramePr>
            <a:graphicFrameLocks noGrp="1"/>
          </p:cNvGraphicFramePr>
          <p:nvPr>
            <p:extLst>
              <p:ext uri="{D42A27DB-BD31-4B8C-83A1-F6EECF244321}">
                <p14:modId xmlns:p14="http://schemas.microsoft.com/office/powerpoint/2010/main" val="1576831416"/>
              </p:ext>
            </p:extLst>
          </p:nvPr>
        </p:nvGraphicFramePr>
        <p:xfrm>
          <a:off x="2760794" y="950838"/>
          <a:ext cx="2747310" cy="2557015"/>
        </p:xfrm>
        <a:graphic>
          <a:graphicData uri="http://schemas.openxmlformats.org/drawingml/2006/table">
            <a:tbl>
              <a:tblPr firstRow="1" bandRow="1">
                <a:tableStyleId>{5C22544A-7EE6-4342-B048-85BDC9FD1C3A}</a:tableStyleId>
              </a:tblPr>
              <a:tblGrid>
                <a:gridCol w="549462">
                  <a:extLst>
                    <a:ext uri="{9D8B030D-6E8A-4147-A177-3AD203B41FA5}">
                      <a16:colId xmlns:a16="http://schemas.microsoft.com/office/drawing/2014/main" val="355058019"/>
                    </a:ext>
                  </a:extLst>
                </a:gridCol>
                <a:gridCol w="549462">
                  <a:extLst>
                    <a:ext uri="{9D8B030D-6E8A-4147-A177-3AD203B41FA5}">
                      <a16:colId xmlns:a16="http://schemas.microsoft.com/office/drawing/2014/main" val="4122760862"/>
                    </a:ext>
                  </a:extLst>
                </a:gridCol>
                <a:gridCol w="549462">
                  <a:extLst>
                    <a:ext uri="{9D8B030D-6E8A-4147-A177-3AD203B41FA5}">
                      <a16:colId xmlns:a16="http://schemas.microsoft.com/office/drawing/2014/main" val="2384478935"/>
                    </a:ext>
                  </a:extLst>
                </a:gridCol>
                <a:gridCol w="549462">
                  <a:extLst>
                    <a:ext uri="{9D8B030D-6E8A-4147-A177-3AD203B41FA5}">
                      <a16:colId xmlns:a16="http://schemas.microsoft.com/office/drawing/2014/main" val="1669933460"/>
                    </a:ext>
                  </a:extLst>
                </a:gridCol>
                <a:gridCol w="549462">
                  <a:extLst>
                    <a:ext uri="{9D8B030D-6E8A-4147-A177-3AD203B41FA5}">
                      <a16:colId xmlns:a16="http://schemas.microsoft.com/office/drawing/2014/main" val="1385739568"/>
                    </a:ext>
                  </a:extLst>
                </a:gridCol>
              </a:tblGrid>
              <a:tr h="511403">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6863"/>
                      </a:srgbClr>
                    </a:solid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0488392"/>
                  </a:ext>
                </a:extLst>
              </a:tr>
              <a:tr h="511403">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224592"/>
                  </a:ext>
                </a:extLst>
              </a:tr>
              <a:tr h="511403">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5028210"/>
                  </a:ext>
                </a:extLst>
              </a:tr>
              <a:tr h="511403">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262891"/>
                  </a:ext>
                </a:extLst>
              </a:tr>
              <a:tr h="511403">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196"/>
                      </a:srgbClr>
                    </a:solidFill>
                  </a:tcPr>
                </a:tc>
                <a:extLst>
                  <a:ext uri="{0D108BD9-81ED-4DB2-BD59-A6C34878D82A}">
                    <a16:rowId xmlns:a16="http://schemas.microsoft.com/office/drawing/2014/main" val="1062395795"/>
                  </a:ext>
                </a:extLst>
              </a:tr>
            </a:tbl>
          </a:graphicData>
        </a:graphic>
      </p:graphicFrame>
      <p:sp>
        <p:nvSpPr>
          <p:cNvPr id="2" name="Date Placeholder 1">
            <a:extLst>
              <a:ext uri="{FF2B5EF4-FFF2-40B4-BE49-F238E27FC236}">
                <a16:creationId xmlns:a16="http://schemas.microsoft.com/office/drawing/2014/main" id="{47175D41-B9F6-BF45-54F2-3113D426D1F0}"/>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CFFBA194-0F70-4432-162F-028CC60E5904}"/>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448609B8-8C9C-ACFC-0A25-E1CDA250C58C}"/>
              </a:ext>
            </a:extLst>
          </p:cNvPr>
          <p:cNvSpPr>
            <a:spLocks noGrp="1"/>
          </p:cNvSpPr>
          <p:nvPr>
            <p:ph type="sldNum" sz="quarter" idx="12"/>
          </p:nvPr>
        </p:nvSpPr>
        <p:spPr/>
        <p:txBody>
          <a:bodyPr/>
          <a:lstStyle/>
          <a:p>
            <a:fld id="{CF4668DC-857F-487D-BFFA-8C0CA5037977}" type="slidenum">
              <a:rPr lang="fr-BE" smtClean="0"/>
              <a:t>36</a:t>
            </a:fld>
            <a:endParaRPr lang="fr-BE"/>
          </a:p>
        </p:txBody>
      </p:sp>
      <p:sp>
        <p:nvSpPr>
          <p:cNvPr id="8" name="TextBox 7">
            <a:extLst>
              <a:ext uri="{FF2B5EF4-FFF2-40B4-BE49-F238E27FC236}">
                <a16:creationId xmlns:a16="http://schemas.microsoft.com/office/drawing/2014/main" id="{E8BCBF33-2471-5654-CBFE-2E8DBF8B0417}"/>
              </a:ext>
            </a:extLst>
          </p:cNvPr>
          <p:cNvSpPr txBox="1"/>
          <p:nvPr/>
        </p:nvSpPr>
        <p:spPr>
          <a:xfrm>
            <a:off x="3877934" y="402168"/>
            <a:ext cx="792088" cy="369332"/>
          </a:xfrm>
          <a:prstGeom prst="rect">
            <a:avLst/>
          </a:prstGeom>
          <a:noFill/>
        </p:spPr>
        <p:txBody>
          <a:bodyPr wrap="square" rtlCol="0">
            <a:spAutoFit/>
          </a:bodyPr>
          <a:lstStyle/>
          <a:p>
            <a:r>
              <a:rPr lang="fr-FR" dirty="0"/>
              <a:t>Y</a:t>
            </a:r>
          </a:p>
        </p:txBody>
      </p:sp>
      <p:cxnSp>
        <p:nvCxnSpPr>
          <p:cNvPr id="9" name="Straight Arrow Connector 8">
            <a:extLst>
              <a:ext uri="{FF2B5EF4-FFF2-40B4-BE49-F238E27FC236}">
                <a16:creationId xmlns:a16="http://schemas.microsoft.com/office/drawing/2014/main" id="{08456631-22E5-7E91-6A57-1E7AD90286C5}"/>
              </a:ext>
            </a:extLst>
          </p:cNvPr>
          <p:cNvCxnSpPr/>
          <p:nvPr/>
        </p:nvCxnSpPr>
        <p:spPr>
          <a:xfrm>
            <a:off x="1519673" y="1826033"/>
            <a:ext cx="0" cy="1152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64C9E10-C0CF-97F1-2DF9-5309416596D4}"/>
              </a:ext>
            </a:extLst>
          </p:cNvPr>
          <p:cNvCxnSpPr>
            <a:cxnSpLocks/>
          </p:cNvCxnSpPr>
          <p:nvPr/>
        </p:nvCxnSpPr>
        <p:spPr>
          <a:xfrm>
            <a:off x="3464260" y="707340"/>
            <a:ext cx="11797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5B01EAE-B512-5EE3-D8B0-B8E39D11FB2E}"/>
              </a:ext>
            </a:extLst>
          </p:cNvPr>
          <p:cNvSpPr txBox="1"/>
          <p:nvPr/>
        </p:nvSpPr>
        <p:spPr>
          <a:xfrm>
            <a:off x="1153058" y="822090"/>
            <a:ext cx="1222700" cy="369332"/>
          </a:xfrm>
          <a:prstGeom prst="rect">
            <a:avLst/>
          </a:prstGeom>
          <a:solidFill>
            <a:schemeClr val="accent1"/>
          </a:solidFill>
        </p:spPr>
        <p:txBody>
          <a:bodyPr wrap="square" rtlCol="0">
            <a:spAutoFit/>
          </a:bodyPr>
          <a:lstStyle/>
          <a:p>
            <a:pPr algn="ctr"/>
            <a:r>
              <a:rPr lang="fr-FR" dirty="0"/>
              <a:t>Start (0, 0)</a:t>
            </a:r>
          </a:p>
        </p:txBody>
      </p:sp>
      <p:sp>
        <p:nvSpPr>
          <p:cNvPr id="12" name="TextBox 11">
            <a:extLst>
              <a:ext uri="{FF2B5EF4-FFF2-40B4-BE49-F238E27FC236}">
                <a16:creationId xmlns:a16="http://schemas.microsoft.com/office/drawing/2014/main" id="{7DB3C2D9-84CE-FA7A-DC1C-2F021E3593AC}"/>
              </a:ext>
            </a:extLst>
          </p:cNvPr>
          <p:cNvSpPr txBox="1"/>
          <p:nvPr/>
        </p:nvSpPr>
        <p:spPr>
          <a:xfrm>
            <a:off x="5869457" y="3404567"/>
            <a:ext cx="1325569" cy="369332"/>
          </a:xfrm>
          <a:prstGeom prst="rect">
            <a:avLst/>
          </a:prstGeom>
          <a:solidFill>
            <a:schemeClr val="accent1"/>
          </a:solidFill>
        </p:spPr>
        <p:txBody>
          <a:bodyPr wrap="square" rtlCol="0">
            <a:spAutoFit/>
          </a:bodyPr>
          <a:lstStyle/>
          <a:p>
            <a:pPr algn="ctr"/>
            <a:r>
              <a:rPr lang="fr-FR" dirty="0"/>
              <a:t>Goal (4, 4)</a:t>
            </a:r>
          </a:p>
        </p:txBody>
      </p:sp>
      <p:sp>
        <p:nvSpPr>
          <p:cNvPr id="14" name="TextBox 13">
            <a:extLst>
              <a:ext uri="{FF2B5EF4-FFF2-40B4-BE49-F238E27FC236}">
                <a16:creationId xmlns:a16="http://schemas.microsoft.com/office/drawing/2014/main" id="{042F0614-01BF-9A50-9913-06D75669282D}"/>
              </a:ext>
            </a:extLst>
          </p:cNvPr>
          <p:cNvSpPr txBox="1"/>
          <p:nvPr/>
        </p:nvSpPr>
        <p:spPr>
          <a:xfrm>
            <a:off x="5933579" y="921287"/>
            <a:ext cx="762659" cy="369332"/>
          </a:xfrm>
          <a:prstGeom prst="rect">
            <a:avLst/>
          </a:prstGeom>
          <a:solidFill>
            <a:schemeClr val="accent1"/>
          </a:solidFill>
        </p:spPr>
        <p:txBody>
          <a:bodyPr wrap="square" rtlCol="0">
            <a:spAutoFit/>
          </a:bodyPr>
          <a:lstStyle/>
          <a:p>
            <a:pPr algn="ctr"/>
            <a:r>
              <a:rPr lang="fr-FR" dirty="0"/>
              <a:t>(0, 4)</a:t>
            </a:r>
          </a:p>
        </p:txBody>
      </p:sp>
      <p:sp>
        <p:nvSpPr>
          <p:cNvPr id="15" name="TextBox 14">
            <a:extLst>
              <a:ext uri="{FF2B5EF4-FFF2-40B4-BE49-F238E27FC236}">
                <a16:creationId xmlns:a16="http://schemas.microsoft.com/office/drawing/2014/main" id="{3EE247EF-0F01-751A-CDFF-FE804FD50623}"/>
              </a:ext>
            </a:extLst>
          </p:cNvPr>
          <p:cNvSpPr txBox="1"/>
          <p:nvPr/>
        </p:nvSpPr>
        <p:spPr>
          <a:xfrm>
            <a:off x="1228893" y="2256058"/>
            <a:ext cx="792088" cy="369332"/>
          </a:xfrm>
          <a:prstGeom prst="rect">
            <a:avLst/>
          </a:prstGeom>
          <a:noFill/>
        </p:spPr>
        <p:txBody>
          <a:bodyPr wrap="square" rtlCol="0">
            <a:spAutoFit/>
          </a:bodyPr>
          <a:lstStyle/>
          <a:p>
            <a:r>
              <a:rPr lang="fr-FR" dirty="0"/>
              <a:t>X</a:t>
            </a:r>
          </a:p>
        </p:txBody>
      </p:sp>
      <p:sp>
        <p:nvSpPr>
          <p:cNvPr id="16" name="Rectangle 15">
            <a:extLst>
              <a:ext uri="{FF2B5EF4-FFF2-40B4-BE49-F238E27FC236}">
                <a16:creationId xmlns:a16="http://schemas.microsoft.com/office/drawing/2014/main" id="{0A61D827-6E9C-45D2-8A4F-E68A55F983E9}"/>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Test 2</a:t>
            </a:r>
          </a:p>
        </p:txBody>
      </p:sp>
      <p:cxnSp>
        <p:nvCxnSpPr>
          <p:cNvPr id="19" name="Connector: Elbow 18">
            <a:extLst>
              <a:ext uri="{FF2B5EF4-FFF2-40B4-BE49-F238E27FC236}">
                <a16:creationId xmlns:a16="http://schemas.microsoft.com/office/drawing/2014/main" id="{CC225465-10D1-1654-8241-B7E5383D303E}"/>
              </a:ext>
            </a:extLst>
          </p:cNvPr>
          <p:cNvCxnSpPr/>
          <p:nvPr/>
        </p:nvCxnSpPr>
        <p:spPr>
          <a:xfrm>
            <a:off x="3124200" y="1290618"/>
            <a:ext cx="2167880" cy="2015933"/>
          </a:xfrm>
          <a:prstGeom prst="bentConnector3">
            <a:avLst>
              <a:gd name="adj1" fmla="val 9976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Arrow: Circular 4">
            <a:extLst>
              <a:ext uri="{FF2B5EF4-FFF2-40B4-BE49-F238E27FC236}">
                <a16:creationId xmlns:a16="http://schemas.microsoft.com/office/drawing/2014/main" id="{E0D2184D-229B-4031-4ED0-87D72F65CB3C}"/>
              </a:ext>
            </a:extLst>
          </p:cNvPr>
          <p:cNvSpPr/>
          <p:nvPr/>
        </p:nvSpPr>
        <p:spPr>
          <a:xfrm rot="5400000" flipH="1">
            <a:off x="2861048" y="791810"/>
            <a:ext cx="768990" cy="847829"/>
          </a:xfrm>
          <a:prstGeom prst="circularArrow">
            <a:avLst>
              <a:gd name="adj1" fmla="val 12500"/>
              <a:gd name="adj2" fmla="val 1058162"/>
              <a:gd name="adj3" fmla="val 20457681"/>
              <a:gd name="adj4" fmla="val 10800000"/>
              <a:gd name="adj5" fmla="val 125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row: Circular 5">
            <a:extLst>
              <a:ext uri="{FF2B5EF4-FFF2-40B4-BE49-F238E27FC236}">
                <a16:creationId xmlns:a16="http://schemas.microsoft.com/office/drawing/2014/main" id="{1FC32CBB-93EE-B915-1CF4-1C1321FE7BDD}"/>
              </a:ext>
            </a:extLst>
          </p:cNvPr>
          <p:cNvSpPr/>
          <p:nvPr/>
        </p:nvSpPr>
        <p:spPr>
          <a:xfrm rot="5400000">
            <a:off x="3098014" y="786635"/>
            <a:ext cx="768990" cy="882837"/>
          </a:xfrm>
          <a:prstGeom prst="circular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row: Circular 6">
            <a:extLst>
              <a:ext uri="{FF2B5EF4-FFF2-40B4-BE49-F238E27FC236}">
                <a16:creationId xmlns:a16="http://schemas.microsoft.com/office/drawing/2014/main" id="{D535608E-648B-A64A-A96C-01512823BD77}"/>
              </a:ext>
            </a:extLst>
          </p:cNvPr>
          <p:cNvSpPr/>
          <p:nvPr/>
        </p:nvSpPr>
        <p:spPr>
          <a:xfrm rot="5400000">
            <a:off x="4765301" y="820116"/>
            <a:ext cx="768990" cy="882837"/>
          </a:xfrm>
          <a:prstGeom prst="circular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25699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96"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B24FA9-A67B-022E-26A4-FFD82A583340}"/>
              </a:ext>
            </a:extLst>
          </p:cNvPr>
          <p:cNvSpPr>
            <a:spLocks noGrp="1"/>
          </p:cNvSpPr>
          <p:nvPr>
            <p:ph type="dt" sz="half" idx="10"/>
          </p:nvPr>
        </p:nvSpPr>
        <p:spPr/>
        <p:txBody>
          <a:bodyPr/>
          <a:lstStyle/>
          <a:p>
            <a:r>
              <a:rPr lang="fr-FR"/>
              <a:t>Département Génie Electrique</a:t>
            </a:r>
            <a:endParaRPr lang="fr-BE"/>
          </a:p>
        </p:txBody>
      </p:sp>
      <p:sp>
        <p:nvSpPr>
          <p:cNvPr id="3" name="Footer Placeholder 2">
            <a:extLst>
              <a:ext uri="{FF2B5EF4-FFF2-40B4-BE49-F238E27FC236}">
                <a16:creationId xmlns:a16="http://schemas.microsoft.com/office/drawing/2014/main" id="{24A33F52-C1A9-1323-BD1A-E05B057880FC}"/>
              </a:ext>
            </a:extLst>
          </p:cNvPr>
          <p:cNvSpPr>
            <a:spLocks noGrp="1"/>
          </p:cNvSpPr>
          <p:nvPr>
            <p:ph type="ftr" sz="quarter" idx="11"/>
          </p:nvPr>
        </p:nvSpPr>
        <p:spPr/>
        <p:txBody>
          <a:bodyPr/>
          <a:lstStyle/>
          <a:p>
            <a:r>
              <a:rPr lang="fr-BE"/>
              <a:t>Nouamane SOUADI - IAvoid</a:t>
            </a:r>
          </a:p>
        </p:txBody>
      </p:sp>
      <p:sp>
        <p:nvSpPr>
          <p:cNvPr id="4" name="Slide Number Placeholder 3">
            <a:extLst>
              <a:ext uri="{FF2B5EF4-FFF2-40B4-BE49-F238E27FC236}">
                <a16:creationId xmlns:a16="http://schemas.microsoft.com/office/drawing/2014/main" id="{EE22ABDC-55C3-CF3B-FDF3-3A89357D42BA}"/>
              </a:ext>
            </a:extLst>
          </p:cNvPr>
          <p:cNvSpPr>
            <a:spLocks noGrp="1"/>
          </p:cNvSpPr>
          <p:nvPr>
            <p:ph type="sldNum" sz="quarter" idx="12"/>
          </p:nvPr>
        </p:nvSpPr>
        <p:spPr/>
        <p:txBody>
          <a:bodyPr/>
          <a:lstStyle/>
          <a:p>
            <a:fld id="{CF4668DC-857F-487D-BFFA-8C0CA5037977}" type="slidenum">
              <a:rPr lang="fr-BE" smtClean="0"/>
              <a:t>37</a:t>
            </a:fld>
            <a:endParaRPr lang="fr-BE"/>
          </a:p>
        </p:txBody>
      </p:sp>
      <p:sp>
        <p:nvSpPr>
          <p:cNvPr id="5" name="Rectangle 4">
            <a:extLst>
              <a:ext uri="{FF2B5EF4-FFF2-40B4-BE49-F238E27FC236}">
                <a16:creationId xmlns:a16="http://schemas.microsoft.com/office/drawing/2014/main" id="{57A850F8-5D42-5D0D-1640-7EB7F24F59E2}"/>
              </a:ext>
            </a:extLst>
          </p:cNvPr>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Test 3 – Max des épisodes</a:t>
            </a:r>
          </a:p>
        </p:txBody>
      </p:sp>
      <p:pic>
        <p:nvPicPr>
          <p:cNvPr id="6" name="test3">
            <a:hlinkClick r:id="" action="ppaction://media"/>
            <a:extLst>
              <a:ext uri="{FF2B5EF4-FFF2-40B4-BE49-F238E27FC236}">
                <a16:creationId xmlns:a16="http://schemas.microsoft.com/office/drawing/2014/main" id="{1FAB3298-8013-F832-90D0-8F6AD49FB99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7815" t="13600" r="-17815" b="24801"/>
          <a:stretch>
            <a:fillRect/>
          </a:stretch>
        </p:blipFill>
        <p:spPr>
          <a:xfrm rot="16200000">
            <a:off x="2437086" y="-89200"/>
            <a:ext cx="3911746" cy="4320481"/>
          </a:xfrm>
          <a:prstGeom prst="rect">
            <a:avLst/>
          </a:prstGeom>
        </p:spPr>
      </p:pic>
      <p:graphicFrame>
        <p:nvGraphicFramePr>
          <p:cNvPr id="7" name="Table 6">
            <a:extLst>
              <a:ext uri="{FF2B5EF4-FFF2-40B4-BE49-F238E27FC236}">
                <a16:creationId xmlns:a16="http://schemas.microsoft.com/office/drawing/2014/main" id="{802EDA4A-6E4A-5C06-11F3-FDD6B907DC7A}"/>
              </a:ext>
            </a:extLst>
          </p:cNvPr>
          <p:cNvGraphicFramePr>
            <a:graphicFrameLocks noGrp="1"/>
          </p:cNvGraphicFramePr>
          <p:nvPr>
            <p:extLst>
              <p:ext uri="{D42A27DB-BD31-4B8C-83A1-F6EECF244321}">
                <p14:modId xmlns:p14="http://schemas.microsoft.com/office/powerpoint/2010/main" val="3726290127"/>
              </p:ext>
            </p:extLst>
          </p:nvPr>
        </p:nvGraphicFramePr>
        <p:xfrm>
          <a:off x="2699792" y="1059582"/>
          <a:ext cx="2808310" cy="2664295"/>
        </p:xfrm>
        <a:graphic>
          <a:graphicData uri="http://schemas.openxmlformats.org/drawingml/2006/table">
            <a:tbl>
              <a:tblPr firstRow="1" bandRow="1">
                <a:tableStyleId>{5C22544A-7EE6-4342-B048-85BDC9FD1C3A}</a:tableStyleId>
              </a:tblPr>
              <a:tblGrid>
                <a:gridCol w="561662">
                  <a:extLst>
                    <a:ext uri="{9D8B030D-6E8A-4147-A177-3AD203B41FA5}">
                      <a16:colId xmlns:a16="http://schemas.microsoft.com/office/drawing/2014/main" val="355058019"/>
                    </a:ext>
                  </a:extLst>
                </a:gridCol>
                <a:gridCol w="561662">
                  <a:extLst>
                    <a:ext uri="{9D8B030D-6E8A-4147-A177-3AD203B41FA5}">
                      <a16:colId xmlns:a16="http://schemas.microsoft.com/office/drawing/2014/main" val="4122760862"/>
                    </a:ext>
                  </a:extLst>
                </a:gridCol>
                <a:gridCol w="561662">
                  <a:extLst>
                    <a:ext uri="{9D8B030D-6E8A-4147-A177-3AD203B41FA5}">
                      <a16:colId xmlns:a16="http://schemas.microsoft.com/office/drawing/2014/main" val="2384478935"/>
                    </a:ext>
                  </a:extLst>
                </a:gridCol>
                <a:gridCol w="561662">
                  <a:extLst>
                    <a:ext uri="{9D8B030D-6E8A-4147-A177-3AD203B41FA5}">
                      <a16:colId xmlns:a16="http://schemas.microsoft.com/office/drawing/2014/main" val="1669933460"/>
                    </a:ext>
                  </a:extLst>
                </a:gridCol>
                <a:gridCol w="561662">
                  <a:extLst>
                    <a:ext uri="{9D8B030D-6E8A-4147-A177-3AD203B41FA5}">
                      <a16:colId xmlns:a16="http://schemas.microsoft.com/office/drawing/2014/main" val="1385739568"/>
                    </a:ext>
                  </a:extLst>
                </a:gridCol>
              </a:tblGrid>
              <a:tr h="532859">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6863"/>
                      </a:srgbClr>
                    </a:solid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0488392"/>
                  </a:ext>
                </a:extLst>
              </a:tr>
              <a:tr h="532859">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224592"/>
                  </a:ext>
                </a:extLst>
              </a:tr>
              <a:tr h="532859">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945028210"/>
                  </a:ext>
                </a:extLst>
              </a:tr>
              <a:tr h="532859">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262891"/>
                  </a:ext>
                </a:extLst>
              </a:tr>
              <a:tr h="532859">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196"/>
                      </a:srgbClr>
                    </a:solidFill>
                  </a:tcPr>
                </a:tc>
                <a:extLst>
                  <a:ext uri="{0D108BD9-81ED-4DB2-BD59-A6C34878D82A}">
                    <a16:rowId xmlns:a16="http://schemas.microsoft.com/office/drawing/2014/main" val="1062395795"/>
                  </a:ext>
                </a:extLst>
              </a:tr>
            </a:tbl>
          </a:graphicData>
        </a:graphic>
      </p:graphicFrame>
      <p:cxnSp>
        <p:nvCxnSpPr>
          <p:cNvPr id="9" name="Straight Connector 8">
            <a:extLst>
              <a:ext uri="{FF2B5EF4-FFF2-40B4-BE49-F238E27FC236}">
                <a16:creationId xmlns:a16="http://schemas.microsoft.com/office/drawing/2014/main" id="{478A2064-DFC7-CA05-A3D4-B42D2679F491}"/>
              </a:ext>
            </a:extLst>
          </p:cNvPr>
          <p:cNvCxnSpPr/>
          <p:nvPr/>
        </p:nvCxnSpPr>
        <p:spPr>
          <a:xfrm>
            <a:off x="3124200" y="1347614"/>
            <a:ext cx="159181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E3CF3D-44F3-9246-9244-941723248FEA}"/>
              </a:ext>
            </a:extLst>
          </p:cNvPr>
          <p:cNvCxnSpPr/>
          <p:nvPr/>
        </p:nvCxnSpPr>
        <p:spPr>
          <a:xfrm>
            <a:off x="4716016" y="1347614"/>
            <a:ext cx="0" cy="5040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AF6A0D-AA90-6E92-D177-1EF70551B368}"/>
              </a:ext>
            </a:extLst>
          </p:cNvPr>
          <p:cNvCxnSpPr>
            <a:cxnSpLocks/>
          </p:cNvCxnSpPr>
          <p:nvPr/>
        </p:nvCxnSpPr>
        <p:spPr>
          <a:xfrm>
            <a:off x="3491880" y="1851670"/>
            <a:ext cx="122413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8D8805-A57E-1A8C-9389-78EAE47A1458}"/>
              </a:ext>
            </a:extLst>
          </p:cNvPr>
          <p:cNvCxnSpPr>
            <a:cxnSpLocks/>
          </p:cNvCxnSpPr>
          <p:nvPr/>
        </p:nvCxnSpPr>
        <p:spPr>
          <a:xfrm>
            <a:off x="3521168" y="1851670"/>
            <a:ext cx="0" cy="115212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953AB8-A4A7-3973-6759-7C217D4DBF1A}"/>
              </a:ext>
            </a:extLst>
          </p:cNvPr>
          <p:cNvCxnSpPr>
            <a:cxnSpLocks/>
          </p:cNvCxnSpPr>
          <p:nvPr/>
        </p:nvCxnSpPr>
        <p:spPr>
          <a:xfrm>
            <a:off x="2987824" y="1203598"/>
            <a:ext cx="0" cy="18002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43582D5-A5A6-5B6D-11E0-20B3C34E7F8A}"/>
              </a:ext>
            </a:extLst>
          </p:cNvPr>
          <p:cNvCxnSpPr>
            <a:cxnSpLocks/>
          </p:cNvCxnSpPr>
          <p:nvPr/>
        </p:nvCxnSpPr>
        <p:spPr>
          <a:xfrm>
            <a:off x="2987824" y="3003798"/>
            <a:ext cx="53334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55E411A-47E6-1CBE-744C-ECD2DB6CF0EE}"/>
              </a:ext>
            </a:extLst>
          </p:cNvPr>
          <p:cNvCxnSpPr>
            <a:cxnSpLocks/>
          </p:cNvCxnSpPr>
          <p:nvPr/>
        </p:nvCxnSpPr>
        <p:spPr>
          <a:xfrm>
            <a:off x="2976916" y="1203598"/>
            <a:ext cx="231516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8C10AFF-8B49-91CE-88A4-180486739E7A}"/>
              </a:ext>
            </a:extLst>
          </p:cNvPr>
          <p:cNvSpPr txBox="1"/>
          <p:nvPr/>
        </p:nvSpPr>
        <p:spPr>
          <a:xfrm>
            <a:off x="3877934" y="402168"/>
            <a:ext cx="792088" cy="369332"/>
          </a:xfrm>
          <a:prstGeom prst="rect">
            <a:avLst/>
          </a:prstGeom>
          <a:noFill/>
        </p:spPr>
        <p:txBody>
          <a:bodyPr wrap="square" rtlCol="0">
            <a:spAutoFit/>
          </a:bodyPr>
          <a:lstStyle/>
          <a:p>
            <a:r>
              <a:rPr lang="fr-FR" dirty="0"/>
              <a:t>Y</a:t>
            </a:r>
          </a:p>
        </p:txBody>
      </p:sp>
      <p:cxnSp>
        <p:nvCxnSpPr>
          <p:cNvPr id="28" name="Straight Arrow Connector 27">
            <a:extLst>
              <a:ext uri="{FF2B5EF4-FFF2-40B4-BE49-F238E27FC236}">
                <a16:creationId xmlns:a16="http://schemas.microsoft.com/office/drawing/2014/main" id="{746EB79C-E8DC-C7E2-8A18-BB31387C669E}"/>
              </a:ext>
            </a:extLst>
          </p:cNvPr>
          <p:cNvCxnSpPr/>
          <p:nvPr/>
        </p:nvCxnSpPr>
        <p:spPr>
          <a:xfrm>
            <a:off x="1519673" y="1826033"/>
            <a:ext cx="0" cy="1152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E9F001F-7AA3-A38E-C195-5996E37D410A}"/>
              </a:ext>
            </a:extLst>
          </p:cNvPr>
          <p:cNvCxnSpPr>
            <a:cxnSpLocks/>
          </p:cNvCxnSpPr>
          <p:nvPr/>
        </p:nvCxnSpPr>
        <p:spPr>
          <a:xfrm>
            <a:off x="3464260" y="707340"/>
            <a:ext cx="11797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47905A51-3366-D213-B745-39186E2FEF39}"/>
              </a:ext>
            </a:extLst>
          </p:cNvPr>
          <p:cNvSpPr txBox="1"/>
          <p:nvPr/>
        </p:nvSpPr>
        <p:spPr>
          <a:xfrm>
            <a:off x="1153058" y="822090"/>
            <a:ext cx="1222700" cy="369332"/>
          </a:xfrm>
          <a:prstGeom prst="rect">
            <a:avLst/>
          </a:prstGeom>
          <a:solidFill>
            <a:schemeClr val="accent1"/>
          </a:solidFill>
        </p:spPr>
        <p:txBody>
          <a:bodyPr wrap="square" rtlCol="0">
            <a:spAutoFit/>
          </a:bodyPr>
          <a:lstStyle/>
          <a:p>
            <a:pPr algn="ctr"/>
            <a:r>
              <a:rPr lang="fr-FR" dirty="0"/>
              <a:t>Start (0, 0)</a:t>
            </a:r>
          </a:p>
        </p:txBody>
      </p:sp>
      <p:sp>
        <p:nvSpPr>
          <p:cNvPr id="31" name="TextBox 30">
            <a:extLst>
              <a:ext uri="{FF2B5EF4-FFF2-40B4-BE49-F238E27FC236}">
                <a16:creationId xmlns:a16="http://schemas.microsoft.com/office/drawing/2014/main" id="{2DA3F8A8-A30B-E282-B55A-7BD34D2850DE}"/>
              </a:ext>
            </a:extLst>
          </p:cNvPr>
          <p:cNvSpPr txBox="1"/>
          <p:nvPr/>
        </p:nvSpPr>
        <p:spPr>
          <a:xfrm>
            <a:off x="5869457" y="3404567"/>
            <a:ext cx="1325569" cy="369332"/>
          </a:xfrm>
          <a:prstGeom prst="rect">
            <a:avLst/>
          </a:prstGeom>
          <a:solidFill>
            <a:schemeClr val="accent1"/>
          </a:solidFill>
        </p:spPr>
        <p:txBody>
          <a:bodyPr wrap="square" rtlCol="0">
            <a:spAutoFit/>
          </a:bodyPr>
          <a:lstStyle/>
          <a:p>
            <a:pPr algn="ctr"/>
            <a:r>
              <a:rPr lang="fr-FR" dirty="0"/>
              <a:t>Goal (4, 4)</a:t>
            </a:r>
          </a:p>
        </p:txBody>
      </p:sp>
      <p:sp>
        <p:nvSpPr>
          <p:cNvPr id="32" name="TextBox 31">
            <a:extLst>
              <a:ext uri="{FF2B5EF4-FFF2-40B4-BE49-F238E27FC236}">
                <a16:creationId xmlns:a16="http://schemas.microsoft.com/office/drawing/2014/main" id="{D120B8D5-97C0-8456-8042-F27731AF8B32}"/>
              </a:ext>
            </a:extLst>
          </p:cNvPr>
          <p:cNvSpPr txBox="1"/>
          <p:nvPr/>
        </p:nvSpPr>
        <p:spPr>
          <a:xfrm>
            <a:off x="5933579" y="921287"/>
            <a:ext cx="762659" cy="369332"/>
          </a:xfrm>
          <a:prstGeom prst="rect">
            <a:avLst/>
          </a:prstGeom>
          <a:solidFill>
            <a:schemeClr val="accent1"/>
          </a:solidFill>
        </p:spPr>
        <p:txBody>
          <a:bodyPr wrap="square" rtlCol="0">
            <a:spAutoFit/>
          </a:bodyPr>
          <a:lstStyle/>
          <a:p>
            <a:pPr algn="ctr"/>
            <a:r>
              <a:rPr lang="fr-FR" dirty="0"/>
              <a:t>(0, 4)</a:t>
            </a:r>
          </a:p>
        </p:txBody>
      </p:sp>
      <p:sp>
        <p:nvSpPr>
          <p:cNvPr id="33" name="TextBox 32">
            <a:extLst>
              <a:ext uri="{FF2B5EF4-FFF2-40B4-BE49-F238E27FC236}">
                <a16:creationId xmlns:a16="http://schemas.microsoft.com/office/drawing/2014/main" id="{E3164FEF-0B91-8EB7-26E2-AF8AF03F4222}"/>
              </a:ext>
            </a:extLst>
          </p:cNvPr>
          <p:cNvSpPr txBox="1"/>
          <p:nvPr/>
        </p:nvSpPr>
        <p:spPr>
          <a:xfrm>
            <a:off x="1228893" y="2256058"/>
            <a:ext cx="792088" cy="369332"/>
          </a:xfrm>
          <a:prstGeom prst="rect">
            <a:avLst/>
          </a:prstGeom>
          <a:noFill/>
        </p:spPr>
        <p:txBody>
          <a:bodyPr wrap="square" rtlCol="0">
            <a:spAutoFit/>
          </a:bodyPr>
          <a:lstStyle/>
          <a:p>
            <a:r>
              <a:rPr lang="fr-FR" dirty="0"/>
              <a:t>X</a:t>
            </a:r>
          </a:p>
        </p:txBody>
      </p:sp>
      <p:cxnSp>
        <p:nvCxnSpPr>
          <p:cNvPr id="35" name="Straight Arrow Connector 34">
            <a:extLst>
              <a:ext uri="{FF2B5EF4-FFF2-40B4-BE49-F238E27FC236}">
                <a16:creationId xmlns:a16="http://schemas.microsoft.com/office/drawing/2014/main" id="{974E1C33-BF4B-83F6-B1FD-04F543E63EA5}"/>
              </a:ext>
            </a:extLst>
          </p:cNvPr>
          <p:cNvCxnSpPr/>
          <p:nvPr/>
        </p:nvCxnSpPr>
        <p:spPr>
          <a:xfrm>
            <a:off x="5292080" y="1203598"/>
            <a:ext cx="0" cy="1152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C2D61FE-F95D-7F75-BDA7-B85BB3348B0C}"/>
              </a:ext>
            </a:extLst>
          </p:cNvPr>
          <p:cNvSpPr txBox="1"/>
          <p:nvPr/>
        </p:nvSpPr>
        <p:spPr>
          <a:xfrm>
            <a:off x="5571358" y="2243068"/>
            <a:ext cx="1540275" cy="369332"/>
          </a:xfrm>
          <a:prstGeom prst="rect">
            <a:avLst/>
          </a:prstGeom>
          <a:solidFill>
            <a:schemeClr val="accent1"/>
          </a:solidFill>
        </p:spPr>
        <p:txBody>
          <a:bodyPr wrap="square" rtlCol="0">
            <a:spAutoFit/>
          </a:bodyPr>
          <a:lstStyle/>
          <a:p>
            <a:pPr algn="ctr"/>
            <a:r>
              <a:rPr lang="fr-FR" dirty="0"/>
              <a:t>Max épisodes</a:t>
            </a:r>
          </a:p>
        </p:txBody>
      </p:sp>
    </p:spTree>
    <p:extLst>
      <p:ext uri="{BB962C8B-B14F-4D97-AF65-F5344CB8AC3E}">
        <p14:creationId xmlns:p14="http://schemas.microsoft.com/office/powerpoint/2010/main" val="417640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C’est quoi </a:t>
            </a:r>
            <a:r>
              <a:rPr lang="fr-FR" b="1" dirty="0" err="1">
                <a:solidFill>
                  <a:schemeClr val="bg1"/>
                </a:solidFill>
                <a:latin typeface="Times New Roman" panose="02020603050405020304" pitchFamily="18" charset="0"/>
                <a:cs typeface="Times New Roman" panose="02020603050405020304" pitchFamily="18" charset="0"/>
              </a:rPr>
              <a:t>IAvoid</a:t>
            </a:r>
            <a:r>
              <a:rPr lang="fr-FR" b="1" dirty="0">
                <a:solidFill>
                  <a:schemeClr val="bg1"/>
                </a:solidFill>
                <a:latin typeface="Times New Roman" panose="02020603050405020304" pitchFamily="18" charset="0"/>
                <a:cs typeface="Times New Roman" panose="02020603050405020304" pitchFamily="18" charset="0"/>
              </a:rPr>
              <a:t> ?</a:t>
            </a:r>
          </a:p>
        </p:txBody>
      </p:sp>
      <p:sp>
        <p:nvSpPr>
          <p:cNvPr id="3" name="Rectangle 2"/>
          <p:cNvSpPr/>
          <p:nvPr/>
        </p:nvSpPr>
        <p:spPr>
          <a:xfrm>
            <a:off x="3059832" y="987574"/>
            <a:ext cx="2448272" cy="43204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a:latin typeface="Times New Roman" panose="02020603050405020304" pitchFamily="18" charset="0"/>
                <a:cs typeface="Times New Roman" panose="02020603050405020304" pitchFamily="18" charset="0"/>
              </a:rPr>
              <a:t>IAvoid</a:t>
            </a:r>
            <a:endParaRPr lang="fr-FR" sz="2800" b="1" dirty="0">
              <a:latin typeface="Times New Roman" panose="02020603050405020304" pitchFamily="18" charset="0"/>
              <a:cs typeface="Times New Roman" panose="02020603050405020304" pitchFamily="18" charset="0"/>
            </a:endParaRPr>
          </a:p>
        </p:txBody>
      </p:sp>
      <p:sp>
        <p:nvSpPr>
          <p:cNvPr id="4" name="Rectangle 3"/>
          <p:cNvSpPr/>
          <p:nvPr/>
        </p:nvSpPr>
        <p:spPr>
          <a:xfrm>
            <a:off x="899592" y="1883861"/>
            <a:ext cx="1872208" cy="35165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latin typeface="Times New Roman" panose="02020603050405020304" pitchFamily="18" charset="0"/>
                <a:cs typeface="Times New Roman" panose="02020603050405020304" pitchFamily="18" charset="0"/>
              </a:rPr>
              <a:t>I</a:t>
            </a:r>
            <a:r>
              <a:rPr lang="fr-FR" sz="2000" b="1" dirty="0" err="1">
                <a:solidFill>
                  <a:srgbClr val="FF0000"/>
                </a:solidFill>
                <a:latin typeface="Times New Roman" panose="02020603050405020304" pitchFamily="18" charset="0"/>
                <a:cs typeface="Times New Roman" panose="02020603050405020304" pitchFamily="18" charset="0"/>
              </a:rPr>
              <a:t>Avoid</a:t>
            </a:r>
            <a:endParaRPr lang="fr-FR" sz="2000" b="1" dirty="0">
              <a:solidFill>
                <a:srgbClr val="FF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5724128" y="1883861"/>
            <a:ext cx="1872208" cy="35165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rgbClr val="FF0000"/>
                </a:solidFill>
                <a:latin typeface="Times New Roman" panose="02020603050405020304" pitchFamily="18" charset="0"/>
                <a:cs typeface="Times New Roman" panose="02020603050405020304" pitchFamily="18" charset="0"/>
              </a:rPr>
              <a:t>IA</a:t>
            </a:r>
            <a:r>
              <a:rPr lang="fr-FR" sz="2000" b="1" dirty="0" err="1">
                <a:latin typeface="Times New Roman" panose="02020603050405020304" pitchFamily="18" charset="0"/>
                <a:cs typeface="Times New Roman" panose="02020603050405020304" pitchFamily="18" charset="0"/>
              </a:rPr>
              <a:t>void</a:t>
            </a:r>
            <a:endParaRPr lang="fr-FR" sz="2000" b="1" dirty="0">
              <a:latin typeface="Times New Roman" panose="02020603050405020304" pitchFamily="18" charset="0"/>
              <a:cs typeface="Times New Roman" panose="02020603050405020304" pitchFamily="18" charset="0"/>
            </a:endParaRPr>
          </a:p>
        </p:txBody>
      </p:sp>
      <p:sp>
        <p:nvSpPr>
          <p:cNvPr id="7" name="ZoneTexte 6"/>
          <p:cNvSpPr txBox="1"/>
          <p:nvPr/>
        </p:nvSpPr>
        <p:spPr>
          <a:xfrm>
            <a:off x="-10990" y="2379533"/>
            <a:ext cx="4366966" cy="830997"/>
          </a:xfrm>
          <a:prstGeom prst="rect">
            <a:avLst/>
          </a:prstGeom>
          <a:noFill/>
        </p:spPr>
        <p:txBody>
          <a:bodyPr wrap="square" rtlCol="0">
            <a:spAutoFit/>
          </a:bodyPr>
          <a:lstStyle/>
          <a:p>
            <a:r>
              <a:rPr lang="fr-FR" sz="1600" dirty="0"/>
              <a:t>C’est un robot concis pour un environnement industriel incertain (ex. déplacer des charges lourdes) capable </a:t>
            </a:r>
            <a:r>
              <a:rPr lang="fr-FR" sz="1600" b="1" dirty="0">
                <a:solidFill>
                  <a:schemeClr val="tx2"/>
                </a:solidFill>
              </a:rPr>
              <a:t>d’agir face à des obstacles</a:t>
            </a:r>
          </a:p>
        </p:txBody>
      </p:sp>
      <p:sp>
        <p:nvSpPr>
          <p:cNvPr id="8" name="ZoneTexte 7"/>
          <p:cNvSpPr txBox="1"/>
          <p:nvPr/>
        </p:nvSpPr>
        <p:spPr>
          <a:xfrm>
            <a:off x="4572820" y="2379533"/>
            <a:ext cx="4572820" cy="1077218"/>
          </a:xfrm>
          <a:prstGeom prst="rect">
            <a:avLst/>
          </a:prstGeom>
          <a:noFill/>
        </p:spPr>
        <p:txBody>
          <a:bodyPr wrap="square" rtlCol="0">
            <a:spAutoFit/>
          </a:bodyPr>
          <a:lstStyle/>
          <a:p>
            <a:r>
              <a:rPr lang="fr-FR" sz="1600" dirty="0"/>
              <a:t>Le processus de traitement de l’action est 100% basé sur l’IA (Intelligence Artificiel) afin de modifier le chemin optimal à </a:t>
            </a:r>
            <a:r>
              <a:rPr lang="fr-FR" sz="1600" b="1" dirty="0">
                <a:solidFill>
                  <a:schemeClr val="tx2"/>
                </a:solidFill>
              </a:rPr>
              <a:t>un chemin efficace contre les obstacles</a:t>
            </a:r>
          </a:p>
        </p:txBody>
      </p:sp>
      <p:sp>
        <p:nvSpPr>
          <p:cNvPr id="9" name="Espace réservé du pied de page 8"/>
          <p:cNvSpPr>
            <a:spLocks noGrp="1"/>
          </p:cNvSpPr>
          <p:nvPr>
            <p:ph type="ftr" sz="quarter" idx="11"/>
          </p:nvPr>
        </p:nvSpPr>
        <p:spPr/>
        <p:txBody>
          <a:bodyPr/>
          <a:lstStyle/>
          <a:p>
            <a:r>
              <a:rPr lang="fr-BE"/>
              <a:t>Nouamane SOUADI - IAvoid</a:t>
            </a:r>
          </a:p>
        </p:txBody>
      </p:sp>
      <p:sp>
        <p:nvSpPr>
          <p:cNvPr id="11" name="Espace réservé de la date 10"/>
          <p:cNvSpPr>
            <a:spLocks noGrp="1"/>
          </p:cNvSpPr>
          <p:nvPr>
            <p:ph type="dt" sz="half" idx="10"/>
          </p:nvPr>
        </p:nvSpPr>
        <p:spPr/>
        <p:txBody>
          <a:bodyPr/>
          <a:lstStyle/>
          <a:p>
            <a:r>
              <a:rPr lang="fr-FR"/>
              <a:t>Département Génie Electrique</a:t>
            </a:r>
            <a:endParaRPr lang="fr-BE"/>
          </a:p>
        </p:txBody>
      </p:sp>
      <p:sp>
        <p:nvSpPr>
          <p:cNvPr id="12" name="Espace réservé du numéro de diapositive 11"/>
          <p:cNvSpPr>
            <a:spLocks noGrp="1"/>
          </p:cNvSpPr>
          <p:nvPr>
            <p:ph type="sldNum" sz="quarter" idx="12"/>
          </p:nvPr>
        </p:nvSpPr>
        <p:spPr/>
        <p:txBody>
          <a:bodyPr/>
          <a:lstStyle/>
          <a:p>
            <a:fld id="{CF4668DC-857F-487D-BFFA-8C0CA5037977}" type="slidenum">
              <a:rPr lang="fr-BE" smtClean="0"/>
              <a:t>4</a:t>
            </a:fld>
            <a:endParaRPr lang="fr-BE"/>
          </a:p>
        </p:txBody>
      </p:sp>
    </p:spTree>
    <p:extLst>
      <p:ext uri="{BB962C8B-B14F-4D97-AF65-F5344CB8AC3E}">
        <p14:creationId xmlns:p14="http://schemas.microsoft.com/office/powerpoint/2010/main" val="4173207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Principe de fonctionnement général </a:t>
            </a:r>
          </a:p>
        </p:txBody>
      </p:sp>
      <p:pic>
        <p:nvPicPr>
          <p:cNvPr id="1026" name="Picture 2" descr="C:\Users\hp\OneDrive - EMI University\EMI\ELEC\2A\IA\projet\IAVOID\organigramme génér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699542"/>
            <a:ext cx="4173678" cy="374692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pied de page 3"/>
          <p:cNvSpPr>
            <a:spLocks noGrp="1"/>
          </p:cNvSpPr>
          <p:nvPr>
            <p:ph type="ftr" sz="quarter" idx="11"/>
          </p:nvPr>
        </p:nvSpPr>
        <p:spPr/>
        <p:txBody>
          <a:bodyPr/>
          <a:lstStyle/>
          <a:p>
            <a:r>
              <a:rPr lang="fr-BE"/>
              <a:t>Nouamane SOUADI - IAvoid</a:t>
            </a:r>
          </a:p>
        </p:txBody>
      </p:sp>
      <p:sp>
        <p:nvSpPr>
          <p:cNvPr id="6" name="Espace réservé de la date 5"/>
          <p:cNvSpPr>
            <a:spLocks noGrp="1"/>
          </p:cNvSpPr>
          <p:nvPr>
            <p:ph type="dt" sz="half" idx="10"/>
          </p:nvPr>
        </p:nvSpPr>
        <p:spPr/>
        <p:txBody>
          <a:bodyPr/>
          <a:lstStyle/>
          <a:p>
            <a:r>
              <a:rPr lang="fr-FR"/>
              <a:t>Département Génie Electrique</a:t>
            </a:r>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5</a:t>
            </a:fld>
            <a:endParaRPr lang="fr-BE"/>
          </a:p>
        </p:txBody>
      </p:sp>
    </p:spTree>
    <p:extLst>
      <p:ext uri="{BB962C8B-B14F-4D97-AF65-F5344CB8AC3E}">
        <p14:creationId xmlns:p14="http://schemas.microsoft.com/office/powerpoint/2010/main" val="1362627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Ressources et outils</a:t>
            </a:r>
          </a:p>
        </p:txBody>
      </p:sp>
      <p:sp>
        <p:nvSpPr>
          <p:cNvPr id="3" name="Rectangle 2"/>
          <p:cNvSpPr/>
          <p:nvPr/>
        </p:nvSpPr>
        <p:spPr>
          <a:xfrm>
            <a:off x="560140" y="771550"/>
            <a:ext cx="3096344" cy="100811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latin typeface="Times New Roman" panose="02020603050405020304" pitchFamily="18" charset="0"/>
                <a:cs typeface="Times New Roman" panose="02020603050405020304" pitchFamily="18" charset="0"/>
              </a:rPr>
              <a:t>Démarrage sans base de données</a:t>
            </a:r>
          </a:p>
          <a:p>
            <a:pPr algn="ctr"/>
            <a:r>
              <a:rPr lang="fr-FR" sz="1600" b="1" dirty="0">
                <a:latin typeface="Times New Roman" panose="02020603050405020304" pitchFamily="18" charset="0"/>
                <a:cs typeface="Times New Roman" panose="02020603050405020304" pitchFamily="18" charset="0"/>
              </a:rPr>
              <a:t>(mais avec un chemin préféré)</a:t>
            </a:r>
          </a:p>
        </p:txBody>
      </p:sp>
      <p:pic>
        <p:nvPicPr>
          <p:cNvPr id="2050" name="Picture 2" descr="C:\Users\hp\OneDrive - EMI University\EMI\ELEC\Resources\logo-python.pn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22436" y1="73981" x2="12821" y2="73668"/>
                        <a14:foregroundMark x1="12821" y1="73668" x2="2885" y2="62069"/>
                        <a14:foregroundMark x1="2564" y1="61755" x2="4487" y2="34169"/>
                        <a14:foregroundMark x1="4808" y1="33542" x2="13782" y2="27273"/>
                        <a14:foregroundMark x1="13462" y1="27900" x2="54487" y2="27586"/>
                        <a14:foregroundMark x1="51603" y1="27586" x2="50641" y2="18495"/>
                        <a14:foregroundMark x1="50321" y1="21944" x2="27244" y2="21944"/>
                        <a14:foregroundMark x1="27244" y1="21944" x2="27564" y2="9091"/>
                        <a14:foregroundMark x1="27564" y1="9404" x2="45513" y2="3135"/>
                        <a14:foregroundMark x1="41346" y1="5329" x2="46474" y2="16301"/>
                        <a14:foregroundMark x1="45192" y1="3135" x2="62821" y2="3762"/>
                        <a14:foregroundMark x1="63782" y1="4389" x2="72436" y2="13793"/>
                        <a14:foregroundMark x1="71795" y1="15987" x2="71154" y2="41066"/>
                        <a14:foregroundMark x1="70192" y1="42006" x2="60897" y2="46708"/>
                        <a14:foregroundMark x1="59295" y1="47022" x2="26923" y2="47022"/>
                        <a14:foregroundMark x1="27244" y1="48903" x2="19872" y2="61755"/>
                        <a14:foregroundMark x1="20513" y1="61129" x2="22115" y2="73041"/>
                        <a14:foregroundMark x1="43910" y1="7837" x2="63462" y2="27586"/>
                        <a14:foregroundMark x1="47756" y1="6583" x2="69231" y2="26646"/>
                        <a14:foregroundMark x1="67628" y1="28840" x2="54487" y2="44828"/>
                        <a14:foregroundMark x1="63141" y1="32915" x2="7692" y2="37304"/>
                        <a14:foregroundMark x1="28205" y1="38871" x2="11218" y2="66771"/>
                        <a14:backgroundMark x1="21795" y1="74608" x2="14744" y2="74295"/>
                        <a14:backgroundMark x1="23077" y1="74608" x2="12500" y2="73981"/>
                        <a14:backgroundMark x1="23397" y1="73981" x2="15385" y2="74608"/>
                      </a14:backgroundRemoval>
                    </a14:imgEffect>
                  </a14:imgLayer>
                </a14:imgProps>
              </a:ext>
              <a:ext uri="{28A0092B-C50C-407E-A947-70E740481C1C}">
                <a14:useLocalDpi xmlns:a14="http://schemas.microsoft.com/office/drawing/2010/main" val="0"/>
              </a:ext>
            </a:extLst>
          </a:blip>
          <a:srcRect/>
          <a:stretch>
            <a:fillRect/>
          </a:stretch>
        </p:blipFill>
        <p:spPr bwMode="auto">
          <a:xfrm>
            <a:off x="1115616" y="3407539"/>
            <a:ext cx="1296144" cy="13254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23989" y="3531661"/>
            <a:ext cx="936104" cy="1077218"/>
          </a:xfrm>
          <a:prstGeom prst="rect">
            <a:avLst/>
          </a:prstGeom>
        </p:spPr>
        <p:txBody>
          <a:bodyPr wrap="square">
            <a:spAutoFit/>
          </a:bodyPr>
          <a:lstStyle/>
          <a:p>
            <a:r>
              <a:rPr lang="fr-FR" sz="1600" b="1" dirty="0" err="1">
                <a:solidFill>
                  <a:srgbClr val="0070C0"/>
                </a:solidFill>
                <a:latin typeface="Consolas" panose="020B0609020204030204" pitchFamily="49" charset="0"/>
              </a:rPr>
              <a:t>pygame</a:t>
            </a:r>
            <a:endParaRPr lang="fr-FR" sz="1600" b="1" dirty="0">
              <a:solidFill>
                <a:srgbClr val="0070C0"/>
              </a:solidFill>
              <a:latin typeface="Consolas" panose="020B0609020204030204" pitchFamily="49" charset="0"/>
            </a:endParaRPr>
          </a:p>
          <a:p>
            <a:r>
              <a:rPr lang="fr-FR" sz="1600" b="1" dirty="0" err="1">
                <a:solidFill>
                  <a:srgbClr val="0070C0"/>
                </a:solidFill>
                <a:latin typeface="Consolas" panose="020B0609020204030204" pitchFamily="49" charset="0"/>
              </a:rPr>
              <a:t>numpy</a:t>
            </a:r>
            <a:endParaRPr lang="fr-FR" sz="1600" b="1" dirty="0">
              <a:solidFill>
                <a:srgbClr val="0070C0"/>
              </a:solidFill>
              <a:latin typeface="Consolas" panose="020B0609020204030204" pitchFamily="49" charset="0"/>
            </a:endParaRPr>
          </a:p>
          <a:p>
            <a:r>
              <a:rPr lang="fr-FR" sz="1600" b="1" dirty="0" err="1">
                <a:solidFill>
                  <a:srgbClr val="0070C0"/>
                </a:solidFill>
                <a:latin typeface="Consolas" panose="020B0609020204030204" pitchFamily="49" charset="0"/>
              </a:rPr>
              <a:t>random</a:t>
            </a:r>
            <a:endParaRPr lang="fr-FR" sz="1600" b="1" dirty="0">
              <a:solidFill>
                <a:srgbClr val="0070C0"/>
              </a:solidFill>
              <a:latin typeface="Consolas" panose="020B0609020204030204" pitchFamily="49" charset="0"/>
            </a:endParaRPr>
          </a:p>
          <a:p>
            <a:r>
              <a:rPr lang="fr-FR" sz="1600" b="1" dirty="0">
                <a:solidFill>
                  <a:srgbClr val="0070C0"/>
                </a:solidFill>
                <a:latin typeface="Consolas" panose="020B0609020204030204" pitchFamily="49" charset="0"/>
              </a:rPr>
              <a:t>pandas</a:t>
            </a:r>
          </a:p>
        </p:txBody>
      </p:sp>
      <p:sp>
        <p:nvSpPr>
          <p:cNvPr id="6" name="Rectangle 5"/>
          <p:cNvSpPr/>
          <p:nvPr/>
        </p:nvSpPr>
        <p:spPr>
          <a:xfrm>
            <a:off x="5364088" y="760512"/>
            <a:ext cx="3096344" cy="100811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latin typeface="Times New Roman" panose="02020603050405020304" pitchFamily="18" charset="0"/>
                <a:cs typeface="Times New Roman" panose="02020603050405020304" pitchFamily="18" charset="0"/>
              </a:rPr>
              <a:t>Carte d’acquisition</a:t>
            </a:r>
          </a:p>
          <a:p>
            <a:pPr algn="ctr"/>
            <a:r>
              <a:rPr lang="fr-FR" sz="1600" b="1" dirty="0">
                <a:latin typeface="Times New Roman" panose="02020603050405020304" pitchFamily="18" charset="0"/>
                <a:cs typeface="Times New Roman" panose="02020603050405020304" pitchFamily="18" charset="0"/>
              </a:rPr>
              <a:t>(pas encore choisie)</a:t>
            </a:r>
          </a:p>
        </p:txBody>
      </p:sp>
      <p:sp>
        <p:nvSpPr>
          <p:cNvPr id="7" name="Rectangle 6"/>
          <p:cNvSpPr/>
          <p:nvPr/>
        </p:nvSpPr>
        <p:spPr>
          <a:xfrm>
            <a:off x="5364088" y="2105025"/>
            <a:ext cx="3096344" cy="100811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latin typeface="Times New Roman" panose="02020603050405020304" pitchFamily="18" charset="0"/>
                <a:cs typeface="Times New Roman" panose="02020603050405020304" pitchFamily="18" charset="0"/>
              </a:rPr>
              <a:t>Stockage d’historique des actions</a:t>
            </a:r>
          </a:p>
          <a:p>
            <a:pPr algn="ctr"/>
            <a:r>
              <a:rPr lang="fr-FR" sz="1600" b="1" dirty="0">
                <a:latin typeface="Times New Roman" panose="02020603050405020304" pitchFamily="18" charset="0"/>
                <a:cs typeface="Times New Roman" panose="02020603050405020304" pitchFamily="18" charset="0"/>
              </a:rPr>
              <a:t>(analyse des paramètres)</a:t>
            </a:r>
          </a:p>
        </p:txBody>
      </p:sp>
      <p:sp>
        <p:nvSpPr>
          <p:cNvPr id="8" name="Rectangle 7"/>
          <p:cNvSpPr/>
          <p:nvPr/>
        </p:nvSpPr>
        <p:spPr>
          <a:xfrm>
            <a:off x="560140" y="2105025"/>
            <a:ext cx="3096344" cy="100811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latin typeface="Times New Roman" panose="02020603050405020304" pitchFamily="18" charset="0"/>
                <a:cs typeface="Times New Roman" panose="02020603050405020304" pitchFamily="18" charset="0"/>
              </a:rPr>
              <a:t>Apprentissage renforcé</a:t>
            </a:r>
          </a:p>
          <a:p>
            <a:pPr algn="ctr"/>
            <a:r>
              <a:rPr lang="fr-FR" sz="1600" b="1" dirty="0">
                <a:latin typeface="Times New Roman" panose="02020603050405020304" pitchFamily="18" charset="0"/>
                <a:cs typeface="Times New Roman" panose="02020603050405020304" pitchFamily="18" charset="0"/>
              </a:rPr>
              <a:t>(utilisation en premier lieu de </a:t>
            </a:r>
          </a:p>
          <a:p>
            <a:pPr algn="ctr"/>
            <a:r>
              <a:rPr lang="fr-FR" sz="1600" b="1" u="sng" dirty="0">
                <a:latin typeface="Times New Roman" panose="02020603050405020304" pitchFamily="18" charset="0"/>
                <a:cs typeface="Times New Roman" panose="02020603050405020304" pitchFamily="18" charset="0"/>
              </a:rPr>
              <a:t>Q-Learning </a:t>
            </a:r>
            <a:r>
              <a:rPr lang="fr-FR" sz="1600" b="1" u="sng" dirty="0" err="1">
                <a:latin typeface="Times New Roman" panose="02020603050405020304" pitchFamily="18" charset="0"/>
                <a:cs typeface="Times New Roman" panose="02020603050405020304" pitchFamily="18" charset="0"/>
              </a:rPr>
              <a:t>algorithm</a:t>
            </a:r>
            <a:r>
              <a:rPr lang="fr-FR" sz="1600" b="1" dirty="0">
                <a:latin typeface="Times New Roman" panose="02020603050405020304" pitchFamily="18" charset="0"/>
                <a:cs typeface="Times New Roman" panose="02020603050405020304" pitchFamily="18" charset="0"/>
              </a:rPr>
              <a:t>)</a:t>
            </a:r>
          </a:p>
        </p:txBody>
      </p:sp>
      <p:sp>
        <p:nvSpPr>
          <p:cNvPr id="9" name="ZoneTexte 8"/>
          <p:cNvSpPr txBox="1"/>
          <p:nvPr/>
        </p:nvSpPr>
        <p:spPr>
          <a:xfrm>
            <a:off x="3625230" y="3531661"/>
            <a:ext cx="4464496" cy="1077218"/>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Visualisation du processus d’apprentissage</a:t>
            </a:r>
          </a:p>
          <a:p>
            <a:r>
              <a:rPr lang="fr-FR" sz="1600" dirty="0">
                <a:latin typeface="Times New Roman" panose="02020603050405020304" pitchFamily="18" charset="0"/>
                <a:cs typeface="Times New Roman" panose="02020603050405020304" pitchFamily="18" charset="0"/>
              </a:rPr>
              <a:t>Calcul matriciel</a:t>
            </a:r>
          </a:p>
          <a:p>
            <a:r>
              <a:rPr lang="fr-FR" sz="1600" dirty="0">
                <a:latin typeface="Times New Roman" panose="02020603050405020304" pitchFamily="18" charset="0"/>
                <a:cs typeface="Times New Roman" panose="02020603050405020304" pitchFamily="18" charset="0"/>
              </a:rPr>
              <a:t>Génération aléatoire des obstacles</a:t>
            </a:r>
          </a:p>
          <a:p>
            <a:r>
              <a:rPr lang="fr-FR" sz="1600" dirty="0">
                <a:latin typeface="Times New Roman" panose="02020603050405020304" pitchFamily="18" charset="0"/>
                <a:cs typeface="Times New Roman" panose="02020603050405020304" pitchFamily="18" charset="0"/>
              </a:rPr>
              <a:t>Gestion des BD et stockage sur Excel</a:t>
            </a:r>
          </a:p>
        </p:txBody>
      </p:sp>
      <p:sp>
        <p:nvSpPr>
          <p:cNvPr id="11" name="Espace réservé du pied de page 10"/>
          <p:cNvSpPr>
            <a:spLocks noGrp="1"/>
          </p:cNvSpPr>
          <p:nvPr>
            <p:ph type="ftr" sz="quarter" idx="11"/>
          </p:nvPr>
        </p:nvSpPr>
        <p:spPr/>
        <p:txBody>
          <a:bodyPr/>
          <a:lstStyle/>
          <a:p>
            <a:r>
              <a:rPr lang="fr-BE"/>
              <a:t>Nouamane SOUADI - IAvoid</a:t>
            </a:r>
          </a:p>
        </p:txBody>
      </p:sp>
      <p:sp>
        <p:nvSpPr>
          <p:cNvPr id="13" name="Espace réservé de la date 12"/>
          <p:cNvSpPr>
            <a:spLocks noGrp="1"/>
          </p:cNvSpPr>
          <p:nvPr>
            <p:ph type="dt" sz="half" idx="10"/>
          </p:nvPr>
        </p:nvSpPr>
        <p:spPr/>
        <p:txBody>
          <a:bodyPr/>
          <a:lstStyle/>
          <a:p>
            <a:r>
              <a:rPr lang="fr-FR"/>
              <a:t>Département Génie Electrique</a:t>
            </a:r>
            <a:endParaRPr lang="fr-BE"/>
          </a:p>
        </p:txBody>
      </p:sp>
      <p:sp>
        <p:nvSpPr>
          <p:cNvPr id="14" name="Espace réservé du numéro de diapositive 13"/>
          <p:cNvSpPr>
            <a:spLocks noGrp="1"/>
          </p:cNvSpPr>
          <p:nvPr>
            <p:ph type="sldNum" sz="quarter" idx="12"/>
          </p:nvPr>
        </p:nvSpPr>
        <p:spPr/>
        <p:txBody>
          <a:bodyPr/>
          <a:lstStyle/>
          <a:p>
            <a:fld id="{CF4668DC-857F-487D-BFFA-8C0CA5037977}" type="slidenum">
              <a:rPr lang="fr-BE" smtClean="0"/>
              <a:t>6</a:t>
            </a:fld>
            <a:endParaRPr lang="fr-BE"/>
          </a:p>
        </p:txBody>
      </p:sp>
    </p:spTree>
    <p:extLst>
      <p:ext uri="{BB962C8B-B14F-4D97-AF65-F5344CB8AC3E}">
        <p14:creationId xmlns:p14="http://schemas.microsoft.com/office/powerpoint/2010/main" val="42787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BE"/>
              <a:t>Nouamane SOUADI - IAvoid</a:t>
            </a:r>
            <a:endParaRPr lang="fr-BE" dirty="0"/>
          </a:p>
        </p:txBody>
      </p:sp>
      <p:sp>
        <p:nvSpPr>
          <p:cNvPr id="5" name="Espace réservé de la date 4"/>
          <p:cNvSpPr>
            <a:spLocks noGrp="1"/>
          </p:cNvSpPr>
          <p:nvPr>
            <p:ph type="dt" sz="half" idx="10"/>
          </p:nvPr>
        </p:nvSpPr>
        <p:spPr/>
        <p:txBody>
          <a:bodyPr/>
          <a:lstStyle/>
          <a:p>
            <a:r>
              <a:rPr lang="fr-FR"/>
              <a:t>Département Génie Electrique</a:t>
            </a:r>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7</a:t>
            </a:fld>
            <a:endParaRPr lang="fr-BE"/>
          </a:p>
        </p:txBody>
      </p:sp>
      <p:sp>
        <p:nvSpPr>
          <p:cNvPr id="7" name="Rectangle 6"/>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C’est </a:t>
            </a:r>
            <a:r>
              <a:rPr lang="fr-FR" b="1" dirty="0" err="1">
                <a:solidFill>
                  <a:schemeClr val="bg1"/>
                </a:solidFill>
                <a:latin typeface="Times New Roman" panose="02020603050405020304" pitchFamily="18" charset="0"/>
                <a:cs typeface="Times New Roman" panose="02020603050405020304" pitchFamily="18" charset="0"/>
              </a:rPr>
              <a:t>qoui</a:t>
            </a:r>
            <a:r>
              <a:rPr lang="fr-FR" b="1" dirty="0">
                <a:solidFill>
                  <a:schemeClr val="bg1"/>
                </a:solidFill>
                <a:latin typeface="Times New Roman" panose="02020603050405020304" pitchFamily="18" charset="0"/>
                <a:cs typeface="Times New Roman" panose="02020603050405020304" pitchFamily="18" charset="0"/>
              </a:rPr>
              <a:t> le Q-Learning </a:t>
            </a:r>
            <a:r>
              <a:rPr lang="fr-FR" b="1" dirty="0" err="1">
                <a:solidFill>
                  <a:schemeClr val="bg1"/>
                </a:solidFill>
                <a:latin typeface="Times New Roman" panose="02020603050405020304" pitchFamily="18" charset="0"/>
                <a:cs typeface="Times New Roman" panose="02020603050405020304" pitchFamily="18" charset="0"/>
              </a:rPr>
              <a:t>Algorithm</a:t>
            </a:r>
            <a:r>
              <a:rPr lang="fr-FR" b="1" dirty="0">
                <a:solidFill>
                  <a:schemeClr val="bg1"/>
                </a:solidFill>
                <a:latin typeface="Times New Roman" panose="02020603050405020304" pitchFamily="18" charset="0"/>
                <a:cs typeface="Times New Roman" panose="02020603050405020304" pitchFamily="18" charset="0"/>
              </a:rPr>
              <a:t> ?</a:t>
            </a:r>
          </a:p>
        </p:txBody>
      </p:sp>
      <p:sp>
        <p:nvSpPr>
          <p:cNvPr id="8" name="ZoneTexte 7"/>
          <p:cNvSpPr txBox="1"/>
          <p:nvPr/>
        </p:nvSpPr>
        <p:spPr>
          <a:xfrm>
            <a:off x="0" y="843558"/>
            <a:ext cx="9144000" cy="830997"/>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Le </a:t>
            </a:r>
            <a:r>
              <a:rPr lang="fr-FR" sz="1600" b="1" dirty="0">
                <a:latin typeface="Times New Roman" panose="02020603050405020304" pitchFamily="18" charset="0"/>
                <a:cs typeface="Times New Roman" panose="02020603050405020304" pitchFamily="18" charset="0"/>
              </a:rPr>
              <a:t>Q-Learning </a:t>
            </a:r>
            <a:r>
              <a:rPr lang="fr-FR" sz="1600" b="1" dirty="0" err="1">
                <a:latin typeface="Times New Roman" panose="02020603050405020304" pitchFamily="18" charset="0"/>
                <a:cs typeface="Times New Roman" panose="02020603050405020304" pitchFamily="18" charset="0"/>
              </a:rPr>
              <a:t>algorithm</a:t>
            </a:r>
            <a:r>
              <a:rPr lang="fr-FR" sz="1600" dirty="0">
                <a:latin typeface="Times New Roman" panose="02020603050405020304" pitchFamily="18" charset="0"/>
                <a:cs typeface="Times New Roman" panose="02020603050405020304" pitchFamily="18" charset="0"/>
              </a:rPr>
              <a:t> est un algorithme d’apprentissage renforcé populaire qui aide un système à prendre des décision face à des nouvelles entrée en se basant sur son </a:t>
            </a:r>
            <a:r>
              <a:rPr lang="fr-FR" sz="1600" b="1" dirty="0">
                <a:latin typeface="Times New Roman" panose="02020603050405020304" pitchFamily="18" charset="0"/>
                <a:cs typeface="Times New Roman" panose="02020603050405020304" pitchFamily="18" charset="0"/>
              </a:rPr>
              <a:t>‘expérience’</a:t>
            </a:r>
            <a:r>
              <a:rPr lang="fr-FR" sz="1600" dirty="0">
                <a:latin typeface="Times New Roman" panose="02020603050405020304" pitchFamily="18" charset="0"/>
                <a:cs typeface="Times New Roman" panose="02020603050405020304" pitchFamily="18" charset="0"/>
              </a:rPr>
              <a:t> des actions passée et leurs résultats.</a:t>
            </a:r>
          </a:p>
        </p:txBody>
      </p:sp>
      <p:sp>
        <p:nvSpPr>
          <p:cNvPr id="10" name="Flèche droite 9"/>
          <p:cNvSpPr/>
          <p:nvPr/>
        </p:nvSpPr>
        <p:spPr>
          <a:xfrm>
            <a:off x="122015" y="2144036"/>
            <a:ext cx="1224136" cy="57939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Entrée</a:t>
            </a:r>
          </a:p>
        </p:txBody>
      </p:sp>
      <p:sp>
        <p:nvSpPr>
          <p:cNvPr id="11" name="Rectangle 10"/>
          <p:cNvSpPr/>
          <p:nvPr/>
        </p:nvSpPr>
        <p:spPr>
          <a:xfrm>
            <a:off x="1346151" y="1959682"/>
            <a:ext cx="1224136" cy="94810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Traitement</a:t>
            </a:r>
          </a:p>
        </p:txBody>
      </p:sp>
      <p:sp>
        <p:nvSpPr>
          <p:cNvPr id="13" name="Flèche droite 12"/>
          <p:cNvSpPr/>
          <p:nvPr/>
        </p:nvSpPr>
        <p:spPr>
          <a:xfrm>
            <a:off x="2565773" y="2144036"/>
            <a:ext cx="1224136" cy="57939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Décision</a:t>
            </a:r>
          </a:p>
        </p:txBody>
      </p:sp>
      <p:sp>
        <p:nvSpPr>
          <p:cNvPr id="14" name="Rectangle 13"/>
          <p:cNvSpPr/>
          <p:nvPr/>
        </p:nvSpPr>
        <p:spPr>
          <a:xfrm>
            <a:off x="3792563" y="1959682"/>
            <a:ext cx="1224136" cy="94810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Traitement</a:t>
            </a:r>
          </a:p>
        </p:txBody>
      </p:sp>
      <p:sp>
        <p:nvSpPr>
          <p:cNvPr id="15" name="Flèche droite 14"/>
          <p:cNvSpPr/>
          <p:nvPr/>
        </p:nvSpPr>
        <p:spPr>
          <a:xfrm rot="16200000">
            <a:off x="3780562" y="3135812"/>
            <a:ext cx="1248138" cy="79208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Feedback</a:t>
            </a:r>
          </a:p>
        </p:txBody>
      </p:sp>
      <p:sp>
        <p:nvSpPr>
          <p:cNvPr id="16" name="Flèche droite 15"/>
          <p:cNvSpPr/>
          <p:nvPr/>
        </p:nvSpPr>
        <p:spPr>
          <a:xfrm>
            <a:off x="5018559" y="2144036"/>
            <a:ext cx="1224136" cy="57939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Modification</a:t>
            </a:r>
            <a:endParaRPr lang="fr-FR" sz="1400" b="1" dirty="0"/>
          </a:p>
        </p:txBody>
      </p:sp>
      <p:sp>
        <p:nvSpPr>
          <p:cNvPr id="17" name="Rectangle 16"/>
          <p:cNvSpPr/>
          <p:nvPr/>
        </p:nvSpPr>
        <p:spPr>
          <a:xfrm>
            <a:off x="6242695" y="1959682"/>
            <a:ext cx="1224136" cy="94810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Q-Table modifié</a:t>
            </a:r>
          </a:p>
        </p:txBody>
      </p:sp>
      <p:sp>
        <p:nvSpPr>
          <p:cNvPr id="18" name="Flèche droite 17"/>
          <p:cNvSpPr/>
          <p:nvPr/>
        </p:nvSpPr>
        <p:spPr>
          <a:xfrm>
            <a:off x="7466831" y="2144036"/>
            <a:ext cx="1224136" cy="57939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Sortie</a:t>
            </a:r>
          </a:p>
        </p:txBody>
      </p:sp>
      <p:pic>
        <p:nvPicPr>
          <p:cNvPr id="3074"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53455" y="2951035"/>
            <a:ext cx="1245769" cy="935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t="11825" b="11825"/>
          <a:stretch/>
        </p:blipFill>
        <p:spPr bwMode="auto">
          <a:xfrm>
            <a:off x="2555229" y="2934444"/>
            <a:ext cx="1245768" cy="944156"/>
          </a:xfrm>
          <a:prstGeom prst="rect">
            <a:avLst/>
          </a:prstGeom>
          <a:noFill/>
          <a:ln>
            <a:noFill/>
          </a:ln>
          <a:effectLst>
            <a:glow>
              <a:schemeClr val="accent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122015" y="3906772"/>
            <a:ext cx="1065609" cy="269720"/>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Chat</a:t>
            </a:r>
          </a:p>
        </p:txBody>
      </p:sp>
      <p:sp>
        <p:nvSpPr>
          <p:cNvPr id="22" name="Rectangle 21"/>
          <p:cNvSpPr/>
          <p:nvPr/>
        </p:nvSpPr>
        <p:spPr>
          <a:xfrm>
            <a:off x="2645036" y="3924312"/>
            <a:ext cx="1065609" cy="269720"/>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Chien ?</a:t>
            </a:r>
          </a:p>
        </p:txBody>
      </p:sp>
      <p:sp>
        <p:nvSpPr>
          <p:cNvPr id="23" name="Rectangle 22"/>
          <p:cNvSpPr/>
          <p:nvPr/>
        </p:nvSpPr>
        <p:spPr>
          <a:xfrm>
            <a:off x="4650333" y="3363838"/>
            <a:ext cx="1368152" cy="443498"/>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FF0000"/>
                </a:solidFill>
                <a:latin typeface="Times New Roman" panose="02020603050405020304" pitchFamily="18" charset="0"/>
                <a:cs typeface="Times New Roman" panose="02020603050405020304" pitchFamily="18" charset="0"/>
              </a:rPr>
              <a:t>NON !</a:t>
            </a:r>
            <a:r>
              <a:rPr lang="fr-FR" sz="1400" b="1" dirty="0">
                <a:solidFill>
                  <a:srgbClr val="FF0000"/>
                </a:solidFill>
                <a:latin typeface="Times New Roman" panose="02020603050405020304" pitchFamily="18" charset="0"/>
                <a:cs typeface="Times New Roman" panose="02020603050405020304" pitchFamily="18" charset="0"/>
              </a:rPr>
              <a:t> –100pts</a:t>
            </a:r>
            <a:endParaRPr lang="fr-FR" sz="1400" dirty="0">
              <a:solidFill>
                <a:srgbClr val="FF0000"/>
              </a:solidFill>
              <a:latin typeface="Times New Roman" panose="02020603050405020304" pitchFamily="18" charset="0"/>
              <a:cs typeface="Times New Roman" panose="02020603050405020304" pitchFamily="18" charset="0"/>
            </a:endParaRPr>
          </a:p>
          <a:p>
            <a:pPr algn="ctr"/>
            <a:r>
              <a:rPr lang="fr-FR" sz="1400" dirty="0">
                <a:solidFill>
                  <a:schemeClr val="tx1"/>
                </a:solidFill>
                <a:latin typeface="Times New Roman" panose="02020603050405020304" pitchFamily="18" charset="0"/>
                <a:cs typeface="Times New Roman" panose="02020603050405020304" pitchFamily="18" charset="0"/>
              </a:rPr>
              <a:t>C’est Chat</a:t>
            </a:r>
          </a:p>
        </p:txBody>
      </p:sp>
      <p:sp>
        <p:nvSpPr>
          <p:cNvPr id="24" name="Rectangle 23"/>
          <p:cNvSpPr/>
          <p:nvPr/>
        </p:nvSpPr>
        <p:spPr>
          <a:xfrm>
            <a:off x="7546094" y="3136802"/>
            <a:ext cx="1065609" cy="269720"/>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Times New Roman" panose="02020603050405020304" pitchFamily="18" charset="0"/>
                <a:cs typeface="Times New Roman" panose="02020603050405020304" pitchFamily="18" charset="0"/>
              </a:rPr>
              <a:t>C’est Chat</a:t>
            </a:r>
          </a:p>
        </p:txBody>
      </p:sp>
      <p:sp>
        <p:nvSpPr>
          <p:cNvPr id="20" name="Pensées 19"/>
          <p:cNvSpPr/>
          <p:nvPr/>
        </p:nvSpPr>
        <p:spPr>
          <a:xfrm>
            <a:off x="4650333" y="3849611"/>
            <a:ext cx="1067469" cy="527315"/>
          </a:xfrm>
          <a:prstGeom prst="cloudCallout">
            <a:avLst>
              <a:gd name="adj1" fmla="val -56638"/>
              <a:gd name="adj2" fmla="val -43202"/>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err="1">
                <a:solidFill>
                  <a:srgbClr val="FF0000"/>
                </a:solidFill>
                <a:latin typeface="Times New Roman" panose="02020603050405020304" pitchFamily="18" charset="0"/>
                <a:cs typeface="Times New Roman" panose="02020603050405020304" pitchFamily="18" charset="0"/>
              </a:rPr>
              <a:t>Reward</a:t>
            </a:r>
            <a:endParaRPr lang="fr-FR" sz="7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6830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8</a:t>
            </a:fld>
            <a:endParaRPr lang="fr-BE"/>
          </a:p>
        </p:txBody>
      </p:sp>
      <p:sp>
        <p:nvSpPr>
          <p:cNvPr id="5" name="Rectangle 4"/>
          <p:cNvSpPr/>
          <p:nvPr/>
        </p:nvSpPr>
        <p:spPr>
          <a:xfrm>
            <a:off x="0" y="2355726"/>
            <a:ext cx="9145640" cy="2308324"/>
          </a:xfrm>
          <a:prstGeom prst="rect">
            <a:avLst/>
          </a:prstGeom>
        </p:spPr>
        <p:txBody>
          <a:bodyPr wrap="square">
            <a:spAutoFit/>
          </a:bodyPr>
          <a:lstStyle/>
          <a:p>
            <a:pPr fontAlgn="base"/>
            <a:r>
              <a:rPr lang="fr-FR" sz="1600" b="1" dirty="0">
                <a:latin typeface="Times New Roman" panose="02020603050405020304" pitchFamily="18" charset="0"/>
                <a:cs typeface="Times New Roman" panose="02020603050405020304" pitchFamily="18" charset="0"/>
              </a:rPr>
              <a:t>S:</a:t>
            </a:r>
            <a:r>
              <a:rPr lang="fr-FR" sz="1600" dirty="0">
                <a:latin typeface="Times New Roman" panose="02020603050405020304" pitchFamily="18" charset="0"/>
                <a:cs typeface="Times New Roman" panose="02020603050405020304" pitchFamily="18" charset="0"/>
              </a:rPr>
              <a:t> l’état actuel.</a:t>
            </a:r>
          </a:p>
          <a:p>
            <a:pPr fontAlgn="base"/>
            <a:r>
              <a:rPr lang="fr-FR" sz="1600" b="1" dirty="0">
                <a:latin typeface="Times New Roman" panose="02020603050405020304" pitchFamily="18" charset="0"/>
                <a:cs typeface="Times New Roman" panose="02020603050405020304" pitchFamily="18" charset="0"/>
              </a:rPr>
              <a:t>A: </a:t>
            </a:r>
            <a:r>
              <a:rPr lang="fr-FR" sz="1600" dirty="0">
                <a:latin typeface="Times New Roman" panose="02020603050405020304" pitchFamily="18" charset="0"/>
                <a:cs typeface="Times New Roman" panose="02020603050405020304" pitchFamily="18" charset="0"/>
              </a:rPr>
              <a:t>l’action entreprise par l’agent.</a:t>
            </a:r>
          </a:p>
          <a:p>
            <a:pPr fontAlgn="base"/>
            <a:r>
              <a:rPr lang="fr-FR" sz="1600" b="1" dirty="0">
                <a:latin typeface="Times New Roman" panose="02020603050405020304" pitchFamily="18" charset="0"/>
                <a:cs typeface="Times New Roman" panose="02020603050405020304" pitchFamily="18" charset="0"/>
              </a:rPr>
              <a:t>S’: </a:t>
            </a:r>
            <a:r>
              <a:rPr lang="fr-FR" sz="1600" dirty="0">
                <a:latin typeface="Times New Roman" panose="02020603050405020304" pitchFamily="18" charset="0"/>
                <a:cs typeface="Times New Roman" panose="02020603050405020304" pitchFamily="18" charset="0"/>
              </a:rPr>
              <a:t>l’état suivant vers lequel l’agent se déplace.</a:t>
            </a:r>
          </a:p>
          <a:p>
            <a:pPr fontAlgn="base"/>
            <a:r>
              <a:rPr lang="fr-FR" sz="1600" b="1" dirty="0">
                <a:latin typeface="Times New Roman" panose="02020603050405020304" pitchFamily="18" charset="0"/>
                <a:cs typeface="Times New Roman" panose="02020603050405020304" pitchFamily="18" charset="0"/>
              </a:rPr>
              <a:t>A‘:</a:t>
            </a:r>
            <a:r>
              <a:rPr lang="fr-FR" sz="1600" dirty="0">
                <a:latin typeface="Times New Roman" panose="02020603050405020304" pitchFamily="18" charset="0"/>
                <a:cs typeface="Times New Roman" panose="02020603050405020304" pitchFamily="18" charset="0"/>
              </a:rPr>
              <a:t> la meilleure action suivante dans l’état S'.</a:t>
            </a:r>
          </a:p>
          <a:p>
            <a:pPr fontAlgn="base"/>
            <a:r>
              <a:rPr lang="fr-FR" sz="1600" b="1" dirty="0">
                <a:latin typeface="Times New Roman" panose="02020603050405020304" pitchFamily="18" charset="0"/>
                <a:cs typeface="Times New Roman" panose="02020603050405020304" pitchFamily="18" charset="0"/>
              </a:rPr>
              <a:t>R:</a:t>
            </a:r>
            <a:r>
              <a:rPr lang="fr-FR" sz="1600" dirty="0">
                <a:latin typeface="Times New Roman" panose="02020603050405020304" pitchFamily="18" charset="0"/>
                <a:cs typeface="Times New Roman" panose="02020603050405020304" pitchFamily="18" charset="0"/>
              </a:rPr>
              <a:t> la récompense reçue pour avoir pris l’action A dans l’État S.</a:t>
            </a:r>
          </a:p>
          <a:p>
            <a:pPr fontAlgn="base"/>
            <a:r>
              <a:rPr lang="fr-FR" sz="1600" b="1" dirty="0">
                <a:latin typeface="Times New Roman" panose="02020603050405020304" pitchFamily="18" charset="0"/>
                <a:cs typeface="Times New Roman" panose="02020603050405020304" pitchFamily="18" charset="0"/>
              </a:rPr>
              <a:t>γ (Gamma): </a:t>
            </a:r>
            <a:r>
              <a:rPr lang="fr-FR" sz="1600" dirty="0">
                <a:latin typeface="Times New Roman" panose="02020603050405020304" pitchFamily="18" charset="0"/>
                <a:cs typeface="Times New Roman" panose="02020603050405020304" pitchFamily="18" charset="0"/>
              </a:rPr>
              <a:t>le facteur d’actualisation qui équilibre les récompenses immédiates avec les récompenses futures.</a:t>
            </a:r>
          </a:p>
          <a:p>
            <a:pPr fontAlgn="base"/>
            <a:r>
              <a:rPr lang="fr-FR" sz="1600" b="1" dirty="0">
                <a:latin typeface="Times New Roman" panose="02020603050405020304" pitchFamily="18" charset="0"/>
                <a:cs typeface="Times New Roman" panose="02020603050405020304" pitchFamily="18" charset="0"/>
              </a:rPr>
              <a:t>α (Alpha):</a:t>
            </a:r>
            <a:r>
              <a:rPr lang="fr-FR" sz="1600" dirty="0">
                <a:latin typeface="Times New Roman" panose="02020603050405020304" pitchFamily="18" charset="0"/>
                <a:cs typeface="Times New Roman" panose="02020603050405020304" pitchFamily="18" charset="0"/>
              </a:rPr>
              <a:t> le taux d’apprentissage déterminant la quantité de nouvelles informations affectant les anciennes valeurs Q.</a:t>
            </a:r>
          </a:p>
        </p:txBody>
      </p:sp>
      <p:sp>
        <p:nvSpPr>
          <p:cNvPr id="6" name="Rectangle 5"/>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C’est </a:t>
            </a:r>
            <a:r>
              <a:rPr lang="fr-FR" b="1" dirty="0" err="1">
                <a:solidFill>
                  <a:schemeClr val="bg1"/>
                </a:solidFill>
                <a:latin typeface="Times New Roman" panose="02020603050405020304" pitchFamily="18" charset="0"/>
                <a:cs typeface="Times New Roman" panose="02020603050405020304" pitchFamily="18" charset="0"/>
              </a:rPr>
              <a:t>qoui</a:t>
            </a:r>
            <a:r>
              <a:rPr lang="fr-FR" b="1" dirty="0">
                <a:solidFill>
                  <a:schemeClr val="bg1"/>
                </a:solidFill>
                <a:latin typeface="Times New Roman" panose="02020603050405020304" pitchFamily="18" charset="0"/>
                <a:cs typeface="Times New Roman" panose="02020603050405020304" pitchFamily="18" charset="0"/>
              </a:rPr>
              <a:t> le Q-Learning </a:t>
            </a:r>
            <a:r>
              <a:rPr lang="fr-FR" b="1" dirty="0" err="1">
                <a:solidFill>
                  <a:schemeClr val="bg1"/>
                </a:solidFill>
                <a:latin typeface="Times New Roman" panose="02020603050405020304" pitchFamily="18" charset="0"/>
                <a:cs typeface="Times New Roman" panose="02020603050405020304" pitchFamily="18" charset="0"/>
              </a:rPr>
              <a:t>Algorithm</a:t>
            </a:r>
            <a:r>
              <a:rPr lang="fr-FR" b="1" dirty="0">
                <a:solidFill>
                  <a:schemeClr val="bg1"/>
                </a:solidFill>
                <a:latin typeface="Times New Roman" panose="02020603050405020304" pitchFamily="18" charset="0"/>
                <a:cs typeface="Times New Roman" panose="02020603050405020304" pitchFamily="18" charset="0"/>
              </a:rPr>
              <a:t> ?</a:t>
            </a:r>
          </a:p>
        </p:txBody>
      </p:sp>
      <p:sp>
        <p:nvSpPr>
          <p:cNvPr id="7" name="ZoneTexte 6"/>
          <p:cNvSpPr txBox="1"/>
          <p:nvPr/>
        </p:nvSpPr>
        <p:spPr>
          <a:xfrm>
            <a:off x="0" y="1275606"/>
            <a:ext cx="9144000" cy="584775"/>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A fur et à mesure l’algorithme actualise le </a:t>
            </a:r>
            <a:r>
              <a:rPr lang="fr-FR" sz="1600" b="1" dirty="0">
                <a:latin typeface="Times New Roman" panose="02020603050405020304" pitchFamily="18" charset="0"/>
                <a:cs typeface="Times New Roman" panose="02020603050405020304" pitchFamily="18" charset="0"/>
              </a:rPr>
              <a:t>Q-Table</a:t>
            </a:r>
            <a:r>
              <a:rPr lang="fr-FR" sz="1600" dirty="0">
                <a:latin typeface="Times New Roman" panose="02020603050405020304" pitchFamily="18" charset="0"/>
                <a:cs typeface="Times New Roman" panose="02020603050405020304" pitchFamily="18" charset="0"/>
              </a:rPr>
              <a:t> et prend la décision avec le minimum des pertes (maximiser les récompenses)</a:t>
            </a:r>
          </a:p>
        </p:txBody>
      </p:sp>
      <p:sp>
        <p:nvSpPr>
          <p:cNvPr id="8" name="Rectangle 7"/>
          <p:cNvSpPr/>
          <p:nvPr/>
        </p:nvSpPr>
        <p:spPr>
          <a:xfrm>
            <a:off x="0" y="1986394"/>
            <a:ext cx="9145640" cy="369332"/>
          </a:xfrm>
          <a:prstGeom prst="rect">
            <a:avLst/>
          </a:prstGeom>
        </p:spPr>
        <p:txBody>
          <a:bodyPr wrap="square">
            <a:spAutoFit/>
          </a:bodyPr>
          <a:lstStyle/>
          <a:p>
            <a:pPr algn="ctr"/>
            <a:r>
              <a:rPr lang="pt-BR" i="1" dirty="0">
                <a:latin typeface="Times New Roman" panose="02020603050405020304" pitchFamily="18" charset="0"/>
                <a:cs typeface="Times New Roman" panose="02020603050405020304" pitchFamily="18" charset="0"/>
              </a:rPr>
              <a:t>Q</a:t>
            </a:r>
            <a:r>
              <a:rPr lang="pt-BR" dirty="0">
                <a:latin typeface="Times New Roman" panose="02020603050405020304" pitchFamily="18" charset="0"/>
                <a:cs typeface="Times New Roman" panose="02020603050405020304" pitchFamily="18" charset="0"/>
              </a:rPr>
              <a:t>(S,A)←</a:t>
            </a:r>
            <a:r>
              <a:rPr lang="pt-BR" i="1" dirty="0">
                <a:latin typeface="Times New Roman" panose="02020603050405020304" pitchFamily="18" charset="0"/>
                <a:cs typeface="Times New Roman" panose="02020603050405020304" pitchFamily="18" charset="0"/>
              </a:rPr>
              <a:t>Q</a:t>
            </a:r>
            <a:r>
              <a:rPr lang="pt-BR" dirty="0">
                <a:latin typeface="Times New Roman" panose="02020603050405020304" pitchFamily="18" charset="0"/>
                <a:cs typeface="Times New Roman" panose="02020603050405020304" pitchFamily="18" charset="0"/>
              </a:rPr>
              <a:t>(S,A)+</a:t>
            </a:r>
            <a:r>
              <a:rPr lang="pt-BR" i="1" dirty="0">
                <a:latin typeface="Times New Roman" panose="02020603050405020304" pitchFamily="18" charset="0"/>
                <a:cs typeface="Times New Roman" panose="02020603050405020304" pitchFamily="18" charset="0"/>
              </a:rPr>
              <a:t>α</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R</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γQ</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S</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Un</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Q</a:t>
            </a:r>
            <a:r>
              <a:rPr lang="pt-BR" dirty="0">
                <a:latin typeface="Times New Roman" panose="02020603050405020304" pitchFamily="18" charset="0"/>
                <a:cs typeface="Times New Roman" panose="02020603050405020304" pitchFamily="18" charset="0"/>
              </a:rPr>
              <a:t>(S,A))</a:t>
            </a:r>
          </a:p>
        </p:txBody>
      </p:sp>
      <p:sp>
        <p:nvSpPr>
          <p:cNvPr id="9" name="Rectangle 8"/>
          <p:cNvSpPr/>
          <p:nvPr/>
        </p:nvSpPr>
        <p:spPr>
          <a:xfrm>
            <a:off x="-3770" y="555526"/>
            <a:ext cx="1641674" cy="61206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Q-TABLE</a:t>
            </a:r>
          </a:p>
        </p:txBody>
      </p:sp>
    </p:spTree>
    <p:extLst>
      <p:ext uri="{BB962C8B-B14F-4D97-AF65-F5344CB8AC3E}">
        <p14:creationId xmlns:p14="http://schemas.microsoft.com/office/powerpoint/2010/main" val="955967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Département Génie Electrique</a:t>
            </a:r>
            <a:endParaRPr lang="fr-BE"/>
          </a:p>
        </p:txBody>
      </p:sp>
      <p:sp>
        <p:nvSpPr>
          <p:cNvPr id="3" name="Espace réservé du pied de page 2"/>
          <p:cNvSpPr>
            <a:spLocks noGrp="1"/>
          </p:cNvSpPr>
          <p:nvPr>
            <p:ph type="ftr" sz="quarter" idx="11"/>
          </p:nvPr>
        </p:nvSpPr>
        <p:spPr/>
        <p:txBody>
          <a:bodyPr/>
          <a:lstStyle/>
          <a:p>
            <a:r>
              <a:rPr lang="fr-BE"/>
              <a:t>Nouamane SOUADI - IAvoid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9</a:t>
            </a:fld>
            <a:endParaRPr lang="fr-BE"/>
          </a:p>
        </p:txBody>
      </p:sp>
      <p:sp>
        <p:nvSpPr>
          <p:cNvPr id="5" name="Rectangle 4"/>
          <p:cNvSpPr/>
          <p:nvPr/>
        </p:nvSpPr>
        <p:spPr>
          <a:xfrm>
            <a:off x="-3770" y="1249313"/>
            <a:ext cx="9147770" cy="1569660"/>
          </a:xfrm>
          <a:prstGeom prst="rect">
            <a:avLst/>
          </a:prstGeom>
        </p:spPr>
        <p:txBody>
          <a:bodyPr wrap="square">
            <a:spAutoFit/>
          </a:bodyPr>
          <a:lstStyle/>
          <a:p>
            <a:pPr fontAlgn="base"/>
            <a:r>
              <a:rPr lang="fr-FR" sz="1600" b="1" dirty="0">
                <a:latin typeface="Times New Roman" panose="02020603050405020304" pitchFamily="18" charset="0"/>
                <a:cs typeface="Times New Roman" panose="02020603050405020304" pitchFamily="18" charset="0"/>
              </a:rPr>
              <a:t>Pour l’exploitation :</a:t>
            </a:r>
            <a:r>
              <a:rPr lang="fr-FR" sz="1600" dirty="0">
                <a:latin typeface="Times New Roman" panose="02020603050405020304" pitchFamily="18" charset="0"/>
                <a:cs typeface="Times New Roman" panose="02020603050405020304" pitchFamily="18" charset="0"/>
              </a:rPr>
              <a:t> L’agent choisit l’action avec la valeur Q la plus élevée avec probabilité 1−ε. Cela signifie que l’agent utilise ses connaissances actuelles pour maximiser les récompenses.</a:t>
            </a:r>
          </a:p>
          <a:p>
            <a:pPr fontAlgn="base"/>
            <a:endParaRPr lang="fr-FR" sz="1600" dirty="0">
              <a:latin typeface="Times New Roman" panose="02020603050405020304" pitchFamily="18" charset="0"/>
              <a:cs typeface="Times New Roman" panose="02020603050405020304" pitchFamily="18" charset="0"/>
            </a:endParaRPr>
          </a:p>
          <a:p>
            <a:pPr fontAlgn="base"/>
            <a:r>
              <a:rPr lang="fr-FR" sz="1600" b="1" dirty="0">
                <a:latin typeface="Times New Roman" panose="02020603050405020304" pitchFamily="18" charset="0"/>
                <a:cs typeface="Times New Roman" panose="02020603050405020304" pitchFamily="18" charset="0"/>
              </a:rPr>
              <a:t>Pour l’exploration :</a:t>
            </a:r>
            <a:r>
              <a:rPr lang="fr-FR" sz="1600" dirty="0">
                <a:latin typeface="Times New Roman" panose="02020603050405020304" pitchFamily="18" charset="0"/>
                <a:cs typeface="Times New Roman" panose="02020603050405020304" pitchFamily="18" charset="0"/>
              </a:rPr>
              <a:t> Avec probabilité ε, l’agent choisit une action au hasard, explorant de nouvelles possibilités pour savoir s’il existe de meilleures façons d’obtenir des récompenses. Cela permet à l’agent de découvrir de nouvelles stratégies et d’améliorer sa prise de décision au fil du temps.</a:t>
            </a:r>
          </a:p>
        </p:txBody>
      </p:sp>
      <p:sp>
        <p:nvSpPr>
          <p:cNvPr id="6" name="Rectangle 5"/>
          <p:cNvSpPr/>
          <p:nvPr/>
        </p:nvSpPr>
        <p:spPr>
          <a:xfrm>
            <a:off x="0" y="1892"/>
            <a:ext cx="9145640" cy="481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bg1"/>
                </a:solidFill>
                <a:latin typeface="Times New Roman" panose="02020603050405020304" pitchFamily="18" charset="0"/>
                <a:cs typeface="Times New Roman" panose="02020603050405020304" pitchFamily="18" charset="0"/>
              </a:rPr>
              <a:t>C’est </a:t>
            </a:r>
            <a:r>
              <a:rPr lang="fr-FR" b="1" dirty="0" err="1">
                <a:solidFill>
                  <a:schemeClr val="bg1"/>
                </a:solidFill>
                <a:latin typeface="Times New Roman" panose="02020603050405020304" pitchFamily="18" charset="0"/>
                <a:cs typeface="Times New Roman" panose="02020603050405020304" pitchFamily="18" charset="0"/>
              </a:rPr>
              <a:t>qoui</a:t>
            </a:r>
            <a:r>
              <a:rPr lang="fr-FR" b="1" dirty="0">
                <a:solidFill>
                  <a:schemeClr val="bg1"/>
                </a:solidFill>
                <a:latin typeface="Times New Roman" panose="02020603050405020304" pitchFamily="18" charset="0"/>
                <a:cs typeface="Times New Roman" panose="02020603050405020304" pitchFamily="18" charset="0"/>
              </a:rPr>
              <a:t> le Q-Learning </a:t>
            </a:r>
            <a:r>
              <a:rPr lang="fr-FR" b="1" dirty="0" err="1">
                <a:solidFill>
                  <a:schemeClr val="bg1"/>
                </a:solidFill>
                <a:latin typeface="Times New Roman" panose="02020603050405020304" pitchFamily="18" charset="0"/>
                <a:cs typeface="Times New Roman" panose="02020603050405020304" pitchFamily="18" charset="0"/>
              </a:rPr>
              <a:t>Algorithm</a:t>
            </a:r>
            <a:r>
              <a:rPr lang="fr-FR" b="1" dirty="0">
                <a:solidFill>
                  <a:schemeClr val="bg1"/>
                </a:solidFill>
                <a:latin typeface="Times New Roman" panose="02020603050405020304" pitchFamily="18" charset="0"/>
                <a:cs typeface="Times New Roman" panose="02020603050405020304" pitchFamily="18" charset="0"/>
              </a:rPr>
              <a:t> ?</a:t>
            </a:r>
          </a:p>
        </p:txBody>
      </p:sp>
      <p:sp>
        <p:nvSpPr>
          <p:cNvPr id="7" name="Rectangle 6"/>
          <p:cNvSpPr/>
          <p:nvPr/>
        </p:nvSpPr>
        <p:spPr>
          <a:xfrm>
            <a:off x="-3770" y="555526"/>
            <a:ext cx="1641674" cy="61206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Politique </a:t>
            </a:r>
            <a:r>
              <a:rPr lang="fr-FR" sz="1400" dirty="0">
                <a:latin typeface="Times New Roman" panose="02020603050405020304" pitchFamily="18" charset="0"/>
                <a:cs typeface="Times New Roman" panose="02020603050405020304" pitchFamily="18" charset="0"/>
              </a:rPr>
              <a:t>ε </a:t>
            </a:r>
            <a:r>
              <a:rPr lang="fr-FR" sz="1400" b="1" dirty="0"/>
              <a:t>-cupide</a:t>
            </a:r>
          </a:p>
        </p:txBody>
      </p:sp>
      <p:sp>
        <p:nvSpPr>
          <p:cNvPr id="8" name="Rectangle 7"/>
          <p:cNvSpPr/>
          <p:nvPr/>
        </p:nvSpPr>
        <p:spPr>
          <a:xfrm>
            <a:off x="-21434" y="3263627"/>
            <a:ext cx="9165434" cy="369332"/>
          </a:xfrm>
          <a:prstGeom prst="rect">
            <a:avLst/>
          </a:prstGeom>
        </p:spPr>
        <p:txBody>
          <a:bodyPr wrap="square">
            <a:spAutoFit/>
          </a:bodyPr>
          <a:lstStyle/>
          <a:p>
            <a:pPr algn="ctr"/>
            <a:r>
              <a:rPr lang="pt-BR" i="1" dirty="0">
                <a:latin typeface="Times New Roman" panose="02020603050405020304" pitchFamily="18" charset="0"/>
                <a:cs typeface="Times New Roman" panose="02020603050405020304" pitchFamily="18" charset="0"/>
              </a:rPr>
              <a:t>Q</a:t>
            </a:r>
            <a:r>
              <a:rPr lang="pt-BR" dirty="0">
                <a:latin typeface="Times New Roman" panose="02020603050405020304" pitchFamily="18" charset="0"/>
                <a:cs typeface="Times New Roman" panose="02020603050405020304" pitchFamily="18" charset="0"/>
              </a:rPr>
              <a:t>(s,a)=</a:t>
            </a:r>
            <a:r>
              <a:rPr lang="pt-BR" i="1" dirty="0">
                <a:latin typeface="Times New Roman" panose="02020603050405020304" pitchFamily="18" charset="0"/>
                <a:cs typeface="Times New Roman" panose="02020603050405020304" pitchFamily="18" charset="0"/>
              </a:rPr>
              <a:t>R</a:t>
            </a:r>
            <a:r>
              <a:rPr lang="pt-BR" dirty="0">
                <a:latin typeface="Times New Roman" panose="02020603050405020304" pitchFamily="18" charset="0"/>
                <a:cs typeface="Times New Roman" panose="02020603050405020304" pitchFamily="18" charset="0"/>
              </a:rPr>
              <a:t>(s,a)+</a:t>
            </a:r>
            <a:r>
              <a:rPr lang="pt-BR" i="1" dirty="0">
                <a:latin typeface="Times New Roman" panose="02020603050405020304" pitchFamily="18" charset="0"/>
                <a:cs typeface="Times New Roman" panose="02020603050405020304" pitchFamily="18" charset="0"/>
              </a:rPr>
              <a:t>γ</a:t>
            </a:r>
            <a:r>
              <a:rPr lang="pt-BR" dirty="0">
                <a:latin typeface="Times New Roman" panose="02020603050405020304" pitchFamily="18" charset="0"/>
                <a:cs typeface="Times New Roman" panose="02020603050405020304" pitchFamily="18" charset="0"/>
              </a:rPr>
              <a:t>max​(</a:t>
            </a:r>
            <a:r>
              <a:rPr lang="pt-BR" i="1" dirty="0">
                <a:latin typeface="Times New Roman" panose="02020603050405020304" pitchFamily="18" charset="0"/>
                <a:cs typeface="Times New Roman" panose="02020603050405020304" pitchFamily="18" charset="0"/>
              </a:rPr>
              <a:t>Un</a:t>
            </a:r>
            <a:r>
              <a:rPr lang="pt-BR" dirty="0">
                <a:latin typeface="Times New Roman" panose="02020603050405020304" pitchFamily="18" charset="0"/>
                <a:cs typeface="Times New Roman" panose="02020603050405020304" pitchFamily="18" charset="0"/>
              </a:rPr>
              <a:t> </a:t>
            </a:r>
            <a:r>
              <a:rPr lang="pt-BR" i="1" dirty="0">
                <a:latin typeface="Times New Roman" panose="02020603050405020304" pitchFamily="18" charset="0"/>
                <a:cs typeface="Times New Roman" panose="02020603050405020304" pitchFamily="18" charset="0"/>
              </a:rPr>
              <a:t>Q</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s</a:t>
            </a:r>
            <a:r>
              <a:rPr lang="pt-BR" dirty="0">
                <a:latin typeface="Times New Roman" panose="02020603050405020304" pitchFamily="18" charset="0"/>
                <a:cs typeface="Times New Roman" panose="02020603050405020304" pitchFamily="18" charset="0"/>
              </a:rPr>
              <a:t>′,</a:t>
            </a:r>
            <a:r>
              <a:rPr lang="pt-BR" i="1" dirty="0">
                <a:latin typeface="Times New Roman" panose="02020603050405020304" pitchFamily="18" charset="0"/>
                <a:cs typeface="Times New Roman" panose="02020603050405020304" pitchFamily="18" charset="0"/>
              </a:rPr>
              <a:t>a</a:t>
            </a:r>
            <a:r>
              <a:rPr lang="pt-BR" dirty="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p:txBody>
      </p:sp>
      <p:sp>
        <p:nvSpPr>
          <p:cNvPr id="9" name="Rectangle 8"/>
          <p:cNvSpPr/>
          <p:nvPr/>
        </p:nvSpPr>
        <p:spPr>
          <a:xfrm>
            <a:off x="-21434" y="3566175"/>
            <a:ext cx="9165434" cy="1077218"/>
          </a:xfrm>
          <a:prstGeom prst="rect">
            <a:avLst/>
          </a:prstGeom>
        </p:spPr>
        <p:txBody>
          <a:bodyPr wrap="square">
            <a:spAutoFit/>
          </a:bodyPr>
          <a:lstStyle/>
          <a:p>
            <a:pPr fontAlgn="base"/>
            <a:r>
              <a:rPr lang="fr-FR" sz="1600" b="1" dirty="0"/>
              <a:t>Q(s, a)</a:t>
            </a:r>
            <a:r>
              <a:rPr lang="fr-FR" sz="1600" dirty="0"/>
              <a:t> est la valeur Q d’une paire état-action donnée.</a:t>
            </a:r>
          </a:p>
          <a:p>
            <a:pPr fontAlgn="base"/>
            <a:r>
              <a:rPr lang="fr-FR" sz="1600" b="1" dirty="0"/>
              <a:t>R(s, a)</a:t>
            </a:r>
            <a:r>
              <a:rPr lang="fr-FR" sz="1600" dirty="0"/>
              <a:t> est la récompense immédiate pour avoir pris des mesures a dans l’état </a:t>
            </a:r>
            <a:r>
              <a:rPr lang="fr-FR" sz="1600" b="1" dirty="0"/>
              <a:t>s</a:t>
            </a:r>
            <a:r>
              <a:rPr lang="fr-FR" sz="1600" dirty="0"/>
              <a:t>.</a:t>
            </a:r>
          </a:p>
          <a:p>
            <a:pPr fontAlgn="base"/>
            <a:r>
              <a:rPr lang="fr-FR" sz="1600" b="1" dirty="0"/>
              <a:t>γ</a:t>
            </a:r>
            <a:r>
              <a:rPr lang="fr-FR" sz="1600" dirty="0"/>
              <a:t> est le facteur d’actualisation, représentant l’importance des récompenses futures.</a:t>
            </a:r>
          </a:p>
          <a:p>
            <a:pPr fontAlgn="base"/>
            <a:r>
              <a:rPr lang="fr-FR" sz="1600" b="1" i="1" dirty="0"/>
              <a:t>max(Un</a:t>
            </a:r>
            <a:r>
              <a:rPr lang="fr-FR" sz="1600" b="1" dirty="0"/>
              <a:t>​ </a:t>
            </a:r>
            <a:r>
              <a:rPr lang="fr-FR" sz="1600" b="1" i="1" dirty="0"/>
              <a:t>Q</a:t>
            </a:r>
            <a:r>
              <a:rPr lang="fr-FR" sz="1600" b="1" dirty="0"/>
              <a:t>(</a:t>
            </a:r>
            <a:r>
              <a:rPr lang="fr-FR" sz="1600" b="1" i="1" dirty="0"/>
              <a:t>s</a:t>
            </a:r>
            <a:r>
              <a:rPr lang="fr-FR" sz="1600" b="1" dirty="0"/>
              <a:t>′,</a:t>
            </a:r>
            <a:r>
              <a:rPr lang="fr-FR" sz="1600" b="1" i="1" dirty="0"/>
              <a:t>a</a:t>
            </a:r>
            <a:r>
              <a:rPr lang="fr-FR" sz="1600" b="1" dirty="0"/>
              <a:t>))</a:t>
            </a:r>
            <a:r>
              <a:rPr lang="fr-FR" sz="1600" dirty="0"/>
              <a:t> est la valeur Q maximale pour </a:t>
            </a:r>
            <a:r>
              <a:rPr lang="fr-FR" sz="1600" b="1" dirty="0"/>
              <a:t>l’état suivante </a:t>
            </a:r>
            <a:r>
              <a:rPr lang="fr-FR" sz="1600" dirty="0"/>
              <a:t>de toutes les actions possibles.</a:t>
            </a:r>
          </a:p>
        </p:txBody>
      </p:sp>
      <p:sp>
        <p:nvSpPr>
          <p:cNvPr id="10" name="Rectangle 9"/>
          <p:cNvSpPr/>
          <p:nvPr/>
        </p:nvSpPr>
        <p:spPr>
          <a:xfrm>
            <a:off x="-19770" y="2931790"/>
            <a:ext cx="1783457" cy="61206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Equation de Bellman</a:t>
            </a:r>
          </a:p>
        </p:txBody>
      </p:sp>
    </p:spTree>
    <p:extLst>
      <p:ext uri="{BB962C8B-B14F-4D97-AF65-F5344CB8AC3E}">
        <p14:creationId xmlns:p14="http://schemas.microsoft.com/office/powerpoint/2010/main" val="3031353970"/>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TotalTime>
  <Words>2092</Words>
  <Application>Microsoft Office PowerPoint</Application>
  <PresentationFormat>On-screen Show (16:9)</PresentationFormat>
  <Paragraphs>451</Paragraphs>
  <Slides>37</Slides>
  <Notes>1</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Consolas</vt:lpstr>
      <vt:lpstr>Times New Roman</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Nouamane SOUADI</dc:creator>
  <cp:lastModifiedBy>Nouamane SOUADI</cp:lastModifiedBy>
  <cp:revision>34</cp:revision>
  <dcterms:created xsi:type="dcterms:W3CDTF">2025-10-11T10:32:34Z</dcterms:created>
  <dcterms:modified xsi:type="dcterms:W3CDTF">2025-12-31T10:13:01Z</dcterms:modified>
</cp:coreProperties>
</file>